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91" r:id="rId3"/>
    <p:sldId id="292" r:id="rId4"/>
    <p:sldId id="297" r:id="rId5"/>
    <p:sldId id="262" r:id="rId6"/>
    <p:sldId id="293" r:id="rId7"/>
    <p:sldId id="294" r:id="rId8"/>
    <p:sldId id="267" r:id="rId9"/>
    <p:sldId id="295" r:id="rId10"/>
    <p:sldId id="274" r:id="rId11"/>
    <p:sldId id="271" r:id="rId12"/>
    <p:sldId id="285" r:id="rId13"/>
    <p:sldId id="281" r:id="rId14"/>
    <p:sldId id="270" r:id="rId15"/>
    <p:sldId id="286" r:id="rId16"/>
    <p:sldId id="282" r:id="rId17"/>
    <p:sldId id="283" r:id="rId18"/>
    <p:sldId id="299" r:id="rId19"/>
    <p:sldId id="265" r:id="rId20"/>
    <p:sldId id="300" r:id="rId21"/>
    <p:sldId id="301" r:id="rId22"/>
    <p:sldId id="302" r:id="rId23"/>
    <p:sldId id="289" r:id="rId24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5EA"/>
    <a:srgbClr val="FFFFFF"/>
    <a:srgbClr val="66FFFF"/>
    <a:srgbClr val="D1FFA3"/>
    <a:srgbClr val="F0FFE1"/>
    <a:srgbClr val="CCECFF"/>
    <a:srgbClr val="FADDD6"/>
    <a:srgbClr val="F28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BE6CE7-7213-4CCD-80B6-CE47EE51E722}" type="doc">
      <dgm:prSet loTypeId="urn:microsoft.com/office/officeart/2005/8/layout/vList2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s-HN"/>
        </a:p>
      </dgm:t>
    </dgm:pt>
    <dgm:pt modelId="{5700B1D8-9957-42E8-82B4-1944CBEA1C0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FADDD6"/>
        </a:solidFill>
      </dgm:spPr>
      <dgm:t>
        <a:bodyPr>
          <a:sp3d extrusionH="57150">
            <a:bevelT w="38100" h="38100"/>
          </a:sp3d>
        </a:bodyPr>
        <a:lstStyle/>
        <a:p>
          <a:pPr algn="just" rtl="0"/>
          <a:r>
            <a:rPr lang="es-HN" b="1" dirty="0" smtClean="0"/>
            <a:t>El FORO Dakar-Honduras es  una instancia de organizaciones de la sociedad civil para la incidencia en políticas publicas educativas, un espacio de reflexión, análisis y propuestas para el monitoreo de los avances de la política pública educativa, por el derecho a una educación pública, inclusiva, equitativa, gratuita y de calidad, que responda a las necesidades actuales y futuras de la población hondureña. </a:t>
          </a:r>
          <a:endParaRPr lang="es-HN" dirty="0"/>
        </a:p>
      </dgm:t>
    </dgm:pt>
    <dgm:pt modelId="{D16B292C-8AC5-4E76-AAFA-E27B4A12A65E}" type="parTrans" cxnId="{B234DEC7-D45B-4AE5-89DD-4DD2741581DE}">
      <dgm:prSet/>
      <dgm:spPr/>
      <dgm:t>
        <a:bodyPr/>
        <a:lstStyle/>
        <a:p>
          <a:pPr algn="l"/>
          <a:endParaRPr lang="es-HN"/>
        </a:p>
      </dgm:t>
    </dgm:pt>
    <dgm:pt modelId="{0A33AE30-DAD3-4204-8E56-95817AC58B48}" type="sibTrans" cxnId="{B234DEC7-D45B-4AE5-89DD-4DD2741581DE}">
      <dgm:prSet/>
      <dgm:spPr/>
      <dgm:t>
        <a:bodyPr/>
        <a:lstStyle/>
        <a:p>
          <a:pPr algn="l"/>
          <a:endParaRPr lang="es-HN"/>
        </a:p>
      </dgm:t>
    </dgm:pt>
    <dgm:pt modelId="{FA71BBDF-D906-471C-82BA-EE066D0A5C8A}" type="pres">
      <dgm:prSet presAssocID="{85BE6CE7-7213-4CCD-80B6-CE47EE51E7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1D448147-05D5-4D8D-8176-DE65C499A564}" type="pres">
      <dgm:prSet presAssocID="{5700B1D8-9957-42E8-82B4-1944CBEA1C00}" presName="parentText" presStyleLbl="node1" presStyleIdx="0" presStyleCnt="1" custScaleY="100916" custLinFactNeighborX="21759" custLinFactNeighborY="-1274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23B0F11E-96E9-4D42-8818-CC8FF8AB691A}" type="presOf" srcId="{85BE6CE7-7213-4CCD-80B6-CE47EE51E722}" destId="{FA71BBDF-D906-471C-82BA-EE066D0A5C8A}" srcOrd="0" destOrd="0" presId="urn:microsoft.com/office/officeart/2005/8/layout/vList2"/>
    <dgm:cxn modelId="{B234DEC7-D45B-4AE5-89DD-4DD2741581DE}" srcId="{85BE6CE7-7213-4CCD-80B6-CE47EE51E722}" destId="{5700B1D8-9957-42E8-82B4-1944CBEA1C00}" srcOrd="0" destOrd="0" parTransId="{D16B292C-8AC5-4E76-AAFA-E27B4A12A65E}" sibTransId="{0A33AE30-DAD3-4204-8E56-95817AC58B48}"/>
    <dgm:cxn modelId="{352DC6B8-575C-4E84-8CCF-B3479D87F6C5}" type="presOf" srcId="{5700B1D8-9957-42E8-82B4-1944CBEA1C00}" destId="{1D448147-05D5-4D8D-8176-DE65C499A564}" srcOrd="0" destOrd="0" presId="urn:microsoft.com/office/officeart/2005/8/layout/vList2"/>
    <dgm:cxn modelId="{0D396CF8-3041-4219-81C3-28748B471513}" type="presParOf" srcId="{FA71BBDF-D906-471C-82BA-EE066D0A5C8A}" destId="{1D448147-05D5-4D8D-8176-DE65C499A5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3629F1-62D6-4C65-A84F-032E25D66AB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HN"/>
        </a:p>
      </dgm:t>
    </dgm:pt>
    <dgm:pt modelId="{92FC34B2-D0E8-468B-9F7B-C155365332C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H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Foro Dakar Honduras, seguirá trabajando en pro de:</a:t>
          </a:r>
        </a:p>
        <a:p>
          <a:pPr algn="just"/>
          <a:endParaRPr lang="es-HN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/>
          <a:r>
            <a:rPr lang="es-H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Políticas publicas educativas que  apunten a la obtención del financiamiento de una educación pública, gratuita y de calidad; </a:t>
          </a:r>
        </a:p>
        <a:p>
          <a:pPr algn="just"/>
          <a:endParaRPr lang="es-HN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/>
          <a:r>
            <a:rPr lang="es-H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Porque se integren en el Plan de Educación al 2030 las 10 metas que contempla el ODS 4 de la Agenda 2030. </a:t>
          </a:r>
        </a:p>
      </dgm:t>
    </dgm:pt>
    <dgm:pt modelId="{2D8A518F-42FE-48DE-9218-5C43128C996A}" type="parTrans" cxnId="{86549EFB-71D9-414A-B425-D749DA824541}">
      <dgm:prSet/>
      <dgm:spPr/>
      <dgm:t>
        <a:bodyPr/>
        <a:lstStyle/>
        <a:p>
          <a:endParaRPr lang="es-HN"/>
        </a:p>
      </dgm:t>
    </dgm:pt>
    <dgm:pt modelId="{B73D1CDC-2E0A-4AF1-9153-32F91FB29BC7}" type="sibTrans" cxnId="{86549EFB-71D9-414A-B425-D749DA82454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s-HN"/>
        </a:p>
      </dgm:t>
    </dgm:pt>
    <dgm:pt modelId="{A9CAF53A-83A3-4BAE-AEED-BFC25B29407D}" type="pres">
      <dgm:prSet presAssocID="{E73629F1-62D6-4C65-A84F-032E25D66A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HN"/>
        </a:p>
      </dgm:t>
    </dgm:pt>
    <dgm:pt modelId="{DDED121C-D644-43F4-AF80-2DA142FC5AE1}" type="pres">
      <dgm:prSet presAssocID="{92FC34B2-D0E8-468B-9F7B-C155365332C0}" presName="parTx1" presStyleLbl="node1" presStyleIdx="0" presStyleCnt="1" custScaleX="114048" custScaleY="232068"/>
      <dgm:spPr/>
      <dgm:t>
        <a:bodyPr/>
        <a:lstStyle/>
        <a:p>
          <a:endParaRPr lang="es-HN"/>
        </a:p>
      </dgm:t>
    </dgm:pt>
    <dgm:pt modelId="{31C1819B-B85C-4CC9-AA1C-E710FFA52853}" type="pres">
      <dgm:prSet presAssocID="{B73D1CDC-2E0A-4AF1-9153-32F91FB29BC7}" presName="picture1" presStyleCnt="0"/>
      <dgm:spPr/>
    </dgm:pt>
    <dgm:pt modelId="{7B1FFC98-61B1-480A-A510-689841B05D1E}" type="pres">
      <dgm:prSet presAssocID="{B73D1CDC-2E0A-4AF1-9153-32F91FB29BC7}" presName="imageRepeatNode" presStyleLbl="fgImgPlace1" presStyleIdx="0" presStyleCnt="1" custScaleX="63835" custScaleY="62939" custLinFactNeighborX="-2448" custLinFactNeighborY="35320"/>
      <dgm:spPr/>
      <dgm:t>
        <a:bodyPr/>
        <a:lstStyle/>
        <a:p>
          <a:endParaRPr lang="es-HN"/>
        </a:p>
      </dgm:t>
    </dgm:pt>
  </dgm:ptLst>
  <dgm:cxnLst>
    <dgm:cxn modelId="{EB75E467-71FF-4DE2-81D6-5776CB3F643D}" type="presOf" srcId="{92FC34B2-D0E8-468B-9F7B-C155365332C0}" destId="{DDED121C-D644-43F4-AF80-2DA142FC5AE1}" srcOrd="0" destOrd="0" presId="urn:microsoft.com/office/officeart/2008/layout/AscendingPictureAccentProcess"/>
    <dgm:cxn modelId="{86549EFB-71D9-414A-B425-D749DA824541}" srcId="{E73629F1-62D6-4C65-A84F-032E25D66ABE}" destId="{92FC34B2-D0E8-468B-9F7B-C155365332C0}" srcOrd="0" destOrd="0" parTransId="{2D8A518F-42FE-48DE-9218-5C43128C996A}" sibTransId="{B73D1CDC-2E0A-4AF1-9153-32F91FB29BC7}"/>
    <dgm:cxn modelId="{F241F6E4-8136-48EF-971A-12623E3A5E02}" type="presOf" srcId="{E73629F1-62D6-4C65-A84F-032E25D66ABE}" destId="{A9CAF53A-83A3-4BAE-AEED-BFC25B29407D}" srcOrd="0" destOrd="0" presId="urn:microsoft.com/office/officeart/2008/layout/AscendingPictureAccentProcess"/>
    <dgm:cxn modelId="{185DEA51-60A9-44EC-91A9-9E330FF0B48B}" type="presOf" srcId="{B73D1CDC-2E0A-4AF1-9153-32F91FB29BC7}" destId="{7B1FFC98-61B1-480A-A510-689841B05D1E}" srcOrd="0" destOrd="0" presId="urn:microsoft.com/office/officeart/2008/layout/AscendingPictureAccentProcess"/>
    <dgm:cxn modelId="{F350D16F-E0B2-40E7-BEC0-6904FEFCD2D8}" type="presParOf" srcId="{A9CAF53A-83A3-4BAE-AEED-BFC25B29407D}" destId="{DDED121C-D644-43F4-AF80-2DA142FC5AE1}" srcOrd="0" destOrd="0" presId="urn:microsoft.com/office/officeart/2008/layout/AscendingPictureAccentProcess"/>
    <dgm:cxn modelId="{3657F63C-7EA4-4E96-989A-D8B68D73D46D}" type="presParOf" srcId="{A9CAF53A-83A3-4BAE-AEED-BFC25B29407D}" destId="{31C1819B-B85C-4CC9-AA1C-E710FFA52853}" srcOrd="1" destOrd="0" presId="urn:microsoft.com/office/officeart/2008/layout/AscendingPictureAccentProcess"/>
    <dgm:cxn modelId="{BF251C65-4F02-47AD-B761-E87CDB54DE14}" type="presParOf" srcId="{31C1819B-B85C-4CC9-AA1C-E710FFA52853}" destId="{7B1FFC98-61B1-480A-A510-689841B05D1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8E8D9E-5AD9-48D6-8156-2F31F54CFEAC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HN"/>
        </a:p>
      </dgm:t>
    </dgm:pt>
    <dgm:pt modelId="{60297392-4263-41AB-B7B4-9B45B0BBA13E}">
      <dgm:prSet phldrT="[Texto]" custT="1"/>
      <dgm:spPr/>
      <dgm:t>
        <a:bodyPr/>
        <a:lstStyle/>
        <a:p>
          <a:r>
            <a:rPr lang="es-HN" sz="2400" dirty="0" smtClean="0"/>
            <a:t>Objetivo 4:</a:t>
          </a:r>
        </a:p>
        <a:p>
          <a:r>
            <a:rPr lang="es-HN" sz="2400" dirty="0" smtClean="0"/>
            <a:t>Garantizar una educación inclusiva, equitativa y de calidad y promover oportunidades de aprendizaje durante toda la vida para todos. </a:t>
          </a:r>
          <a:endParaRPr lang="es-HN" sz="2400" dirty="0"/>
        </a:p>
      </dgm:t>
    </dgm:pt>
    <dgm:pt modelId="{E112A818-974B-478A-A5C1-4186F3740FBE}" type="parTrans" cxnId="{EB262485-50A5-44C0-BC03-5D09A6C9B5C9}">
      <dgm:prSet/>
      <dgm:spPr/>
      <dgm:t>
        <a:bodyPr/>
        <a:lstStyle/>
        <a:p>
          <a:endParaRPr lang="es-HN"/>
        </a:p>
      </dgm:t>
    </dgm:pt>
    <dgm:pt modelId="{28C9187A-B845-4D25-951E-39D058F8B9CE}" type="sibTrans" cxnId="{EB262485-50A5-44C0-BC03-5D09A6C9B5C9}">
      <dgm:prSet/>
      <dgm:spPr/>
      <dgm:t>
        <a:bodyPr/>
        <a:lstStyle/>
        <a:p>
          <a:endParaRPr lang="es-HN"/>
        </a:p>
      </dgm:t>
    </dgm:pt>
    <dgm:pt modelId="{3E4B37CD-AE90-47CE-8AAC-F2D162724139}" type="pres">
      <dgm:prSet presAssocID="{AA8E8D9E-5AD9-48D6-8156-2F31F54CFEA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HN"/>
        </a:p>
      </dgm:t>
    </dgm:pt>
    <dgm:pt modelId="{D895F429-2554-4058-8E7A-15087FAB34A1}" type="pres">
      <dgm:prSet presAssocID="{60297392-4263-41AB-B7B4-9B45B0BBA13E}" presName="composite" presStyleCnt="0">
        <dgm:presLayoutVars>
          <dgm:chMax/>
          <dgm:chPref/>
        </dgm:presLayoutVars>
      </dgm:prSet>
      <dgm:spPr/>
    </dgm:pt>
    <dgm:pt modelId="{1139C6D6-400B-4EBA-8A7D-70BAA98FC4DB}" type="pres">
      <dgm:prSet presAssocID="{60297392-4263-41AB-B7B4-9B45B0BBA13E}" presName="Image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1BB700-708E-476F-A980-A3560B065146}" type="pres">
      <dgm:prSet presAssocID="{60297392-4263-41AB-B7B4-9B45B0BBA13E}" presName="ParentText" presStyleLbl="revTx" presStyleIdx="0" presStyleCnt="1" custScaleY="1136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DAC1EA0-1494-4EEC-9B22-E2CA044DAFBE}" type="pres">
      <dgm:prSet presAssocID="{60297392-4263-41AB-B7B4-9B45B0BBA13E}" presName="tlFrame" presStyleLbl="node1" presStyleIdx="0" presStyleCnt="4"/>
      <dgm:spPr/>
    </dgm:pt>
    <dgm:pt modelId="{0EC99B3B-6C1D-4273-85A1-44B7AE249043}" type="pres">
      <dgm:prSet presAssocID="{60297392-4263-41AB-B7B4-9B45B0BBA13E}" presName="trFrame" presStyleLbl="node1" presStyleIdx="1" presStyleCnt="4"/>
      <dgm:spPr/>
    </dgm:pt>
    <dgm:pt modelId="{CF93AC6B-9390-4240-B6AE-E9A1853EE5F5}" type="pres">
      <dgm:prSet presAssocID="{60297392-4263-41AB-B7B4-9B45B0BBA13E}" presName="blFrame" presStyleLbl="node1" presStyleIdx="2" presStyleCnt="4"/>
      <dgm:spPr/>
    </dgm:pt>
    <dgm:pt modelId="{5DA9D7E5-E68C-438A-A0DE-04744FF04CE0}" type="pres">
      <dgm:prSet presAssocID="{60297392-4263-41AB-B7B4-9B45B0BBA13E}" presName="brFrame" presStyleLbl="node1" presStyleIdx="3" presStyleCnt="4"/>
      <dgm:spPr/>
    </dgm:pt>
  </dgm:ptLst>
  <dgm:cxnLst>
    <dgm:cxn modelId="{EB262485-50A5-44C0-BC03-5D09A6C9B5C9}" srcId="{AA8E8D9E-5AD9-48D6-8156-2F31F54CFEAC}" destId="{60297392-4263-41AB-B7B4-9B45B0BBA13E}" srcOrd="0" destOrd="0" parTransId="{E112A818-974B-478A-A5C1-4186F3740FBE}" sibTransId="{28C9187A-B845-4D25-951E-39D058F8B9CE}"/>
    <dgm:cxn modelId="{9DC6F9B3-7056-4AE0-84F0-17EA9C34D9C0}" type="presOf" srcId="{AA8E8D9E-5AD9-48D6-8156-2F31F54CFEAC}" destId="{3E4B37CD-AE90-47CE-8AAC-F2D162724139}" srcOrd="0" destOrd="0" presId="urn:microsoft.com/office/officeart/2009/3/layout/FramedTextPicture"/>
    <dgm:cxn modelId="{FA3A4B83-132A-4CE4-BD61-C5F915F9B9D4}" type="presOf" srcId="{60297392-4263-41AB-B7B4-9B45B0BBA13E}" destId="{E81BB700-708E-476F-A980-A3560B065146}" srcOrd="0" destOrd="0" presId="urn:microsoft.com/office/officeart/2009/3/layout/FramedTextPicture"/>
    <dgm:cxn modelId="{EA409075-E39B-4687-9481-60F27C1FD84B}" type="presParOf" srcId="{3E4B37CD-AE90-47CE-8AAC-F2D162724139}" destId="{D895F429-2554-4058-8E7A-15087FAB34A1}" srcOrd="0" destOrd="0" presId="urn:microsoft.com/office/officeart/2009/3/layout/FramedTextPicture"/>
    <dgm:cxn modelId="{6422D120-B14D-4F7A-965B-21616B0C68A7}" type="presParOf" srcId="{D895F429-2554-4058-8E7A-15087FAB34A1}" destId="{1139C6D6-400B-4EBA-8A7D-70BAA98FC4DB}" srcOrd="0" destOrd="0" presId="urn:microsoft.com/office/officeart/2009/3/layout/FramedTextPicture"/>
    <dgm:cxn modelId="{E4F117D4-33F1-4966-9827-185B63862670}" type="presParOf" srcId="{D895F429-2554-4058-8E7A-15087FAB34A1}" destId="{E81BB700-708E-476F-A980-A3560B065146}" srcOrd="1" destOrd="0" presId="urn:microsoft.com/office/officeart/2009/3/layout/FramedTextPicture"/>
    <dgm:cxn modelId="{28846998-0539-4BB5-A41F-70AFFEF7A0BD}" type="presParOf" srcId="{D895F429-2554-4058-8E7A-15087FAB34A1}" destId="{FDAC1EA0-1494-4EEC-9B22-E2CA044DAFBE}" srcOrd="2" destOrd="0" presId="urn:microsoft.com/office/officeart/2009/3/layout/FramedTextPicture"/>
    <dgm:cxn modelId="{525D6948-6637-4916-A430-06B6E7EC5335}" type="presParOf" srcId="{D895F429-2554-4058-8E7A-15087FAB34A1}" destId="{0EC99B3B-6C1D-4273-85A1-44B7AE249043}" srcOrd="3" destOrd="0" presId="urn:microsoft.com/office/officeart/2009/3/layout/FramedTextPicture"/>
    <dgm:cxn modelId="{08C45474-5CD5-48DA-90CF-9E0E006624BF}" type="presParOf" srcId="{D895F429-2554-4058-8E7A-15087FAB34A1}" destId="{CF93AC6B-9390-4240-B6AE-E9A1853EE5F5}" srcOrd="4" destOrd="0" presId="urn:microsoft.com/office/officeart/2009/3/layout/FramedTextPicture"/>
    <dgm:cxn modelId="{32AAC5BE-559D-4CBC-B1AD-22B3C3D28649}" type="presParOf" srcId="{D895F429-2554-4058-8E7A-15087FAB34A1}" destId="{5DA9D7E5-E68C-438A-A0DE-04744FF04CE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BC3B94-32ED-4CBF-957E-5D7236547F7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14558D0E-12E4-4922-B763-CA450E4FE1C9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E05DF8C4-43FE-4B6A-B286-48129CF3E73E}" type="parTrans" cxnId="{4136EFB6-6F88-4BD9-9EA4-F5F9C9546763}">
      <dgm:prSet/>
      <dgm:spPr/>
      <dgm:t>
        <a:bodyPr/>
        <a:lstStyle/>
        <a:p>
          <a:endParaRPr lang="es-HN"/>
        </a:p>
      </dgm:t>
    </dgm:pt>
    <dgm:pt modelId="{A3DEAD46-A13C-475A-9C12-282D03D13385}" type="sibTrans" cxnId="{4136EFB6-6F88-4BD9-9EA4-F5F9C9546763}">
      <dgm:prSet/>
      <dgm:spPr/>
      <dgm:t>
        <a:bodyPr/>
        <a:lstStyle/>
        <a:p>
          <a:endParaRPr lang="es-HN"/>
        </a:p>
      </dgm:t>
    </dgm:pt>
    <dgm:pt modelId="{24407FA6-A4D6-4CEA-A0C5-60CD707D9534}">
      <dgm:prSet phldrT="[Texto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60208512-3170-4C5C-92F4-A7B2E38A80AF}" type="parTrans" cxnId="{F9D14F6F-A080-44C1-AC53-594A4A8F70CA}">
      <dgm:prSet/>
      <dgm:spPr/>
      <dgm:t>
        <a:bodyPr/>
        <a:lstStyle/>
        <a:p>
          <a:endParaRPr lang="es-HN"/>
        </a:p>
      </dgm:t>
    </dgm:pt>
    <dgm:pt modelId="{9D02C576-EDF9-4247-98F1-EB4E6EA38FF7}" type="sibTrans" cxnId="{F9D14F6F-A080-44C1-AC53-594A4A8F70CA}">
      <dgm:prSet/>
      <dgm:spPr/>
      <dgm:t>
        <a:bodyPr/>
        <a:lstStyle/>
        <a:p>
          <a:endParaRPr lang="es-HN"/>
        </a:p>
      </dgm:t>
    </dgm:pt>
    <dgm:pt modelId="{33760E73-31EC-4CBC-8A48-67DE768A3CB0}">
      <dgm:prSet phldrT="[Texto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B3F08748-4D34-4DC1-ADDC-AD6FAFDD9FAF}" type="parTrans" cxnId="{8AB7F497-7B48-4CF3-99B2-0730938758D2}">
      <dgm:prSet/>
      <dgm:spPr/>
      <dgm:t>
        <a:bodyPr/>
        <a:lstStyle/>
        <a:p>
          <a:endParaRPr lang="es-HN"/>
        </a:p>
      </dgm:t>
    </dgm:pt>
    <dgm:pt modelId="{8E4811A7-B9E3-4A0B-8C72-A012991EE3A3}" type="sibTrans" cxnId="{8AB7F497-7B48-4CF3-99B2-0730938758D2}">
      <dgm:prSet/>
      <dgm:spPr/>
      <dgm:t>
        <a:bodyPr/>
        <a:lstStyle/>
        <a:p>
          <a:endParaRPr lang="es-HN"/>
        </a:p>
      </dgm:t>
    </dgm:pt>
    <dgm:pt modelId="{56B3BF71-7877-4AFA-BBFD-4EA7C7B78276}">
      <dgm:prSet phldrT="[Texto]" phldr="1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EAEF273F-F762-4F95-A354-FD75AB64D6D7}" type="parTrans" cxnId="{9E3D0C17-3236-43A6-A432-1B6F08CB60DF}">
      <dgm:prSet/>
      <dgm:spPr/>
      <dgm:t>
        <a:bodyPr/>
        <a:lstStyle/>
        <a:p>
          <a:endParaRPr lang="es-HN"/>
        </a:p>
      </dgm:t>
    </dgm:pt>
    <dgm:pt modelId="{2B487AF6-6CFD-43B2-97CB-01865047370E}" type="sibTrans" cxnId="{9E3D0C17-3236-43A6-A432-1B6F08CB60DF}">
      <dgm:prSet/>
      <dgm:spPr/>
      <dgm:t>
        <a:bodyPr/>
        <a:lstStyle/>
        <a:p>
          <a:endParaRPr lang="es-HN"/>
        </a:p>
      </dgm:t>
    </dgm:pt>
    <dgm:pt modelId="{3F7FD160-1181-4F34-A4E0-A93DBA8355FF}">
      <dgm:prSet phldrT="[Texto]" phldr="1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BC5415D9-788C-4C1B-8397-702296FADB60}" type="parTrans" cxnId="{31B31EF5-872B-494F-B7BD-1C69A9171044}">
      <dgm:prSet/>
      <dgm:spPr/>
      <dgm:t>
        <a:bodyPr/>
        <a:lstStyle/>
        <a:p>
          <a:endParaRPr lang="es-HN"/>
        </a:p>
      </dgm:t>
    </dgm:pt>
    <dgm:pt modelId="{FA6D6B39-9CA8-4937-B9BB-175B8110D7AB}" type="sibTrans" cxnId="{31B31EF5-872B-494F-B7BD-1C69A9171044}">
      <dgm:prSet/>
      <dgm:spPr/>
      <dgm:t>
        <a:bodyPr/>
        <a:lstStyle/>
        <a:p>
          <a:endParaRPr lang="es-HN"/>
        </a:p>
      </dgm:t>
    </dgm:pt>
    <dgm:pt modelId="{1EC8BBF9-DAEC-4C88-A862-24F1F7DB068B}" type="pres">
      <dgm:prSet presAssocID="{12BC3B94-32ED-4CBF-957E-5D7236547F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BA83D2A8-7C16-4E3A-B8B7-DE3A15CB0FA5}" type="pres">
      <dgm:prSet presAssocID="{14558D0E-12E4-4922-B763-CA450E4FE1C9}" presName="centerShape" presStyleLbl="node0" presStyleIdx="0" presStyleCnt="1" custScaleX="157150" custScaleY="119300"/>
      <dgm:spPr/>
      <dgm:t>
        <a:bodyPr/>
        <a:lstStyle/>
        <a:p>
          <a:endParaRPr lang="es-HN"/>
        </a:p>
      </dgm:t>
    </dgm:pt>
    <dgm:pt modelId="{CA802290-BB60-43E9-8293-37893B8E4534}" type="pres">
      <dgm:prSet presAssocID="{24407FA6-A4D6-4CEA-A0C5-60CD707D9534}" presName="node" presStyleLbl="node1" presStyleIdx="0" presStyleCnt="4" custScaleX="218828" custScaleY="155738" custRadScaleRad="90692" custRadScaleInc="739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99F6224D-7039-412F-BDBB-3A2B6741917D}" type="pres">
      <dgm:prSet presAssocID="{24407FA6-A4D6-4CEA-A0C5-60CD707D9534}" presName="dummy" presStyleCnt="0"/>
      <dgm:spPr/>
    </dgm:pt>
    <dgm:pt modelId="{12162935-BFCA-4864-BBC8-0F0618188C7C}" type="pres">
      <dgm:prSet presAssocID="{9D02C576-EDF9-4247-98F1-EB4E6EA38FF7}" presName="sibTrans" presStyleLbl="sibTrans2D1" presStyleIdx="0" presStyleCnt="4"/>
      <dgm:spPr/>
      <dgm:t>
        <a:bodyPr/>
        <a:lstStyle/>
        <a:p>
          <a:endParaRPr lang="es-HN"/>
        </a:p>
      </dgm:t>
    </dgm:pt>
    <dgm:pt modelId="{531605DF-DFA8-41B0-BAA0-94EA2AD66F5B}" type="pres">
      <dgm:prSet presAssocID="{33760E73-31EC-4CBC-8A48-67DE768A3CB0}" presName="node" presStyleLbl="node1" presStyleIdx="1" presStyleCnt="4" custScaleX="205187" custScaleY="185999" custRadScaleRad="144689" custRadScaleInc="3484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26187B0-C65D-4913-8A01-2F64EC6EDF17}" type="pres">
      <dgm:prSet presAssocID="{33760E73-31EC-4CBC-8A48-67DE768A3CB0}" presName="dummy" presStyleCnt="0"/>
      <dgm:spPr/>
    </dgm:pt>
    <dgm:pt modelId="{F350F611-C46F-4190-8602-8A5B756347E5}" type="pres">
      <dgm:prSet presAssocID="{8E4811A7-B9E3-4A0B-8C72-A012991EE3A3}" presName="sibTrans" presStyleLbl="sibTrans2D1" presStyleIdx="1" presStyleCnt="4"/>
      <dgm:spPr/>
      <dgm:t>
        <a:bodyPr/>
        <a:lstStyle/>
        <a:p>
          <a:endParaRPr lang="es-HN"/>
        </a:p>
      </dgm:t>
    </dgm:pt>
    <dgm:pt modelId="{447F77D9-9596-4F65-8FE8-E2F1EBE58DD4}" type="pres">
      <dgm:prSet presAssocID="{56B3BF71-7877-4AFA-BBFD-4EA7C7B78276}" presName="node" presStyleLbl="node1" presStyleIdx="2" presStyleCnt="4" custScaleX="229537" custScaleY="167809" custRadScaleRad="70121" custRadScaleInc="709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109C281E-59F5-414E-8B47-CAE7982A33A9}" type="pres">
      <dgm:prSet presAssocID="{56B3BF71-7877-4AFA-BBFD-4EA7C7B78276}" presName="dummy" presStyleCnt="0"/>
      <dgm:spPr/>
    </dgm:pt>
    <dgm:pt modelId="{AD692C99-D837-4E75-BF16-08D5B93C58FC}" type="pres">
      <dgm:prSet presAssocID="{2B487AF6-6CFD-43B2-97CB-01865047370E}" presName="sibTrans" presStyleLbl="sibTrans2D1" presStyleIdx="2" presStyleCnt="4"/>
      <dgm:spPr/>
      <dgm:t>
        <a:bodyPr/>
        <a:lstStyle/>
        <a:p>
          <a:endParaRPr lang="es-HN"/>
        </a:p>
      </dgm:t>
    </dgm:pt>
    <dgm:pt modelId="{33A761AE-6248-4F59-BC50-9A7DA6E109DF}" type="pres">
      <dgm:prSet presAssocID="{3F7FD160-1181-4F34-A4E0-A93DBA8355FF}" presName="node" presStyleLbl="node1" presStyleIdx="3" presStyleCnt="4" custScaleX="195244" custScaleY="199072" custRadScaleRad="131631" custRadScaleInc="8074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5BC9D9D5-269F-4AA3-8281-4AF83B61FB78}" type="pres">
      <dgm:prSet presAssocID="{3F7FD160-1181-4F34-A4E0-A93DBA8355FF}" presName="dummy" presStyleCnt="0"/>
      <dgm:spPr/>
    </dgm:pt>
    <dgm:pt modelId="{8A508A3F-120D-4B09-ACD4-E15E2AC41623}" type="pres">
      <dgm:prSet presAssocID="{FA6D6B39-9CA8-4937-B9BB-175B8110D7AB}" presName="sibTrans" presStyleLbl="sibTrans2D1" presStyleIdx="3" presStyleCnt="4"/>
      <dgm:spPr/>
      <dgm:t>
        <a:bodyPr/>
        <a:lstStyle/>
        <a:p>
          <a:endParaRPr lang="es-HN"/>
        </a:p>
      </dgm:t>
    </dgm:pt>
  </dgm:ptLst>
  <dgm:cxnLst>
    <dgm:cxn modelId="{74AD0346-2F3A-4AD8-905A-AC739C5B3CD1}" type="presOf" srcId="{2B487AF6-6CFD-43B2-97CB-01865047370E}" destId="{AD692C99-D837-4E75-BF16-08D5B93C58FC}" srcOrd="0" destOrd="0" presId="urn:microsoft.com/office/officeart/2005/8/layout/radial6"/>
    <dgm:cxn modelId="{F9D14F6F-A080-44C1-AC53-594A4A8F70CA}" srcId="{14558D0E-12E4-4922-B763-CA450E4FE1C9}" destId="{24407FA6-A4D6-4CEA-A0C5-60CD707D9534}" srcOrd="0" destOrd="0" parTransId="{60208512-3170-4C5C-92F4-A7B2E38A80AF}" sibTransId="{9D02C576-EDF9-4247-98F1-EB4E6EA38FF7}"/>
    <dgm:cxn modelId="{9060F791-E9D9-4E77-AAF3-EF7023333FEB}" type="presOf" srcId="{14558D0E-12E4-4922-B763-CA450E4FE1C9}" destId="{BA83D2A8-7C16-4E3A-B8B7-DE3A15CB0FA5}" srcOrd="0" destOrd="0" presId="urn:microsoft.com/office/officeart/2005/8/layout/radial6"/>
    <dgm:cxn modelId="{D10DEF24-7ABD-4E48-979D-E19C34478149}" type="presOf" srcId="{12BC3B94-32ED-4CBF-957E-5D7236547F72}" destId="{1EC8BBF9-DAEC-4C88-A862-24F1F7DB068B}" srcOrd="0" destOrd="0" presId="urn:microsoft.com/office/officeart/2005/8/layout/radial6"/>
    <dgm:cxn modelId="{4136EFB6-6F88-4BD9-9EA4-F5F9C9546763}" srcId="{12BC3B94-32ED-4CBF-957E-5D7236547F72}" destId="{14558D0E-12E4-4922-B763-CA450E4FE1C9}" srcOrd="0" destOrd="0" parTransId="{E05DF8C4-43FE-4B6A-B286-48129CF3E73E}" sibTransId="{A3DEAD46-A13C-475A-9C12-282D03D13385}"/>
    <dgm:cxn modelId="{C1227E9F-C792-4A69-82E3-555AC6AB8FB7}" type="presOf" srcId="{56B3BF71-7877-4AFA-BBFD-4EA7C7B78276}" destId="{447F77D9-9596-4F65-8FE8-E2F1EBE58DD4}" srcOrd="0" destOrd="0" presId="urn:microsoft.com/office/officeart/2005/8/layout/radial6"/>
    <dgm:cxn modelId="{9E3D0C17-3236-43A6-A432-1B6F08CB60DF}" srcId="{14558D0E-12E4-4922-B763-CA450E4FE1C9}" destId="{56B3BF71-7877-4AFA-BBFD-4EA7C7B78276}" srcOrd="2" destOrd="0" parTransId="{EAEF273F-F762-4F95-A354-FD75AB64D6D7}" sibTransId="{2B487AF6-6CFD-43B2-97CB-01865047370E}"/>
    <dgm:cxn modelId="{3D994D55-9565-4EFB-89D1-36402FF66BE4}" type="presOf" srcId="{3F7FD160-1181-4F34-A4E0-A93DBA8355FF}" destId="{33A761AE-6248-4F59-BC50-9A7DA6E109DF}" srcOrd="0" destOrd="0" presId="urn:microsoft.com/office/officeart/2005/8/layout/radial6"/>
    <dgm:cxn modelId="{370E8268-48DF-432B-8FD1-6B43758DB85D}" type="presOf" srcId="{24407FA6-A4D6-4CEA-A0C5-60CD707D9534}" destId="{CA802290-BB60-43E9-8293-37893B8E4534}" srcOrd="0" destOrd="0" presId="urn:microsoft.com/office/officeart/2005/8/layout/radial6"/>
    <dgm:cxn modelId="{8AB7F497-7B48-4CF3-99B2-0730938758D2}" srcId="{14558D0E-12E4-4922-B763-CA450E4FE1C9}" destId="{33760E73-31EC-4CBC-8A48-67DE768A3CB0}" srcOrd="1" destOrd="0" parTransId="{B3F08748-4D34-4DC1-ADDC-AD6FAFDD9FAF}" sibTransId="{8E4811A7-B9E3-4A0B-8C72-A012991EE3A3}"/>
    <dgm:cxn modelId="{0FD42E77-0650-45E3-8032-CCB66D5DF34D}" type="presOf" srcId="{FA6D6B39-9CA8-4937-B9BB-175B8110D7AB}" destId="{8A508A3F-120D-4B09-ACD4-E15E2AC41623}" srcOrd="0" destOrd="0" presId="urn:microsoft.com/office/officeart/2005/8/layout/radial6"/>
    <dgm:cxn modelId="{486981B5-C7BE-4A90-9CC4-61C6ABC5F108}" type="presOf" srcId="{9D02C576-EDF9-4247-98F1-EB4E6EA38FF7}" destId="{12162935-BFCA-4864-BBC8-0F0618188C7C}" srcOrd="0" destOrd="0" presId="urn:microsoft.com/office/officeart/2005/8/layout/radial6"/>
    <dgm:cxn modelId="{94C6144B-D65D-4D6B-AB8E-A6C53C2DBCB7}" type="presOf" srcId="{8E4811A7-B9E3-4A0B-8C72-A012991EE3A3}" destId="{F350F611-C46F-4190-8602-8A5B756347E5}" srcOrd="0" destOrd="0" presId="urn:microsoft.com/office/officeart/2005/8/layout/radial6"/>
    <dgm:cxn modelId="{31B31EF5-872B-494F-B7BD-1C69A9171044}" srcId="{14558D0E-12E4-4922-B763-CA450E4FE1C9}" destId="{3F7FD160-1181-4F34-A4E0-A93DBA8355FF}" srcOrd="3" destOrd="0" parTransId="{BC5415D9-788C-4C1B-8397-702296FADB60}" sibTransId="{FA6D6B39-9CA8-4937-B9BB-175B8110D7AB}"/>
    <dgm:cxn modelId="{96D92713-A190-44D7-A7B3-F172A2C660AC}" type="presOf" srcId="{33760E73-31EC-4CBC-8A48-67DE768A3CB0}" destId="{531605DF-DFA8-41B0-BAA0-94EA2AD66F5B}" srcOrd="0" destOrd="0" presId="urn:microsoft.com/office/officeart/2005/8/layout/radial6"/>
    <dgm:cxn modelId="{D292BBC4-3FEC-43BB-AF17-2002A67ECCED}" type="presParOf" srcId="{1EC8BBF9-DAEC-4C88-A862-24F1F7DB068B}" destId="{BA83D2A8-7C16-4E3A-B8B7-DE3A15CB0FA5}" srcOrd="0" destOrd="0" presId="urn:microsoft.com/office/officeart/2005/8/layout/radial6"/>
    <dgm:cxn modelId="{D75F3D14-AB12-486A-B568-0F9A4F81FAD2}" type="presParOf" srcId="{1EC8BBF9-DAEC-4C88-A862-24F1F7DB068B}" destId="{CA802290-BB60-43E9-8293-37893B8E4534}" srcOrd="1" destOrd="0" presId="urn:microsoft.com/office/officeart/2005/8/layout/radial6"/>
    <dgm:cxn modelId="{B74B2AC0-200B-4C4C-8F96-4821BB814BF4}" type="presParOf" srcId="{1EC8BBF9-DAEC-4C88-A862-24F1F7DB068B}" destId="{99F6224D-7039-412F-BDBB-3A2B6741917D}" srcOrd="2" destOrd="0" presId="urn:microsoft.com/office/officeart/2005/8/layout/radial6"/>
    <dgm:cxn modelId="{F9833FD2-9D30-42F1-AA01-E6AF441D4A9F}" type="presParOf" srcId="{1EC8BBF9-DAEC-4C88-A862-24F1F7DB068B}" destId="{12162935-BFCA-4864-BBC8-0F0618188C7C}" srcOrd="3" destOrd="0" presId="urn:microsoft.com/office/officeart/2005/8/layout/radial6"/>
    <dgm:cxn modelId="{751B5D63-15A9-4135-8AF9-224F91E09268}" type="presParOf" srcId="{1EC8BBF9-DAEC-4C88-A862-24F1F7DB068B}" destId="{531605DF-DFA8-41B0-BAA0-94EA2AD66F5B}" srcOrd="4" destOrd="0" presId="urn:microsoft.com/office/officeart/2005/8/layout/radial6"/>
    <dgm:cxn modelId="{C823DDF1-6FC5-481D-965B-BA447B6DB2BF}" type="presParOf" srcId="{1EC8BBF9-DAEC-4C88-A862-24F1F7DB068B}" destId="{726187B0-C65D-4913-8A01-2F64EC6EDF17}" srcOrd="5" destOrd="0" presId="urn:microsoft.com/office/officeart/2005/8/layout/radial6"/>
    <dgm:cxn modelId="{19DF601E-5678-4177-A15D-DE7F8613764D}" type="presParOf" srcId="{1EC8BBF9-DAEC-4C88-A862-24F1F7DB068B}" destId="{F350F611-C46F-4190-8602-8A5B756347E5}" srcOrd="6" destOrd="0" presId="urn:microsoft.com/office/officeart/2005/8/layout/radial6"/>
    <dgm:cxn modelId="{66F54251-9200-409A-B3B8-2B7BCC26D801}" type="presParOf" srcId="{1EC8BBF9-DAEC-4C88-A862-24F1F7DB068B}" destId="{447F77D9-9596-4F65-8FE8-E2F1EBE58DD4}" srcOrd="7" destOrd="0" presId="urn:microsoft.com/office/officeart/2005/8/layout/radial6"/>
    <dgm:cxn modelId="{CED5CB2C-44E2-40B0-ABEB-EB3A93B9CFFB}" type="presParOf" srcId="{1EC8BBF9-DAEC-4C88-A862-24F1F7DB068B}" destId="{109C281E-59F5-414E-8B47-CAE7982A33A9}" srcOrd="8" destOrd="0" presId="urn:microsoft.com/office/officeart/2005/8/layout/radial6"/>
    <dgm:cxn modelId="{EE4DD30C-330F-4A5D-A695-767BC5FD8E5E}" type="presParOf" srcId="{1EC8BBF9-DAEC-4C88-A862-24F1F7DB068B}" destId="{AD692C99-D837-4E75-BF16-08D5B93C58FC}" srcOrd="9" destOrd="0" presId="urn:microsoft.com/office/officeart/2005/8/layout/radial6"/>
    <dgm:cxn modelId="{0538FF6B-E9A6-4624-97CF-B9F0A1E7415C}" type="presParOf" srcId="{1EC8BBF9-DAEC-4C88-A862-24F1F7DB068B}" destId="{33A761AE-6248-4F59-BC50-9A7DA6E109DF}" srcOrd="10" destOrd="0" presId="urn:microsoft.com/office/officeart/2005/8/layout/radial6"/>
    <dgm:cxn modelId="{50399974-65BE-4A8F-A3E1-6C5757A571D9}" type="presParOf" srcId="{1EC8BBF9-DAEC-4C88-A862-24F1F7DB068B}" destId="{5BC9D9D5-269F-4AA3-8281-4AF83B61FB78}" srcOrd="11" destOrd="0" presId="urn:microsoft.com/office/officeart/2005/8/layout/radial6"/>
    <dgm:cxn modelId="{56EBA956-E623-490C-A744-67F39ECABF16}" type="presParOf" srcId="{1EC8BBF9-DAEC-4C88-A862-24F1F7DB068B}" destId="{8A508A3F-120D-4B09-ACD4-E15E2AC4162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BC3B94-32ED-4CBF-957E-5D7236547F7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56B3BF71-7877-4AFA-BBFD-4EA7C7B78276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HN" sz="400" dirty="0"/>
        </a:p>
      </dgm:t>
    </dgm:pt>
    <dgm:pt modelId="{EAEF273F-F762-4F95-A354-FD75AB64D6D7}" type="parTrans" cxnId="{9E3D0C17-3236-43A6-A432-1B6F08CB60DF}">
      <dgm:prSet/>
      <dgm:spPr/>
      <dgm:t>
        <a:bodyPr/>
        <a:lstStyle/>
        <a:p>
          <a:endParaRPr lang="es-HN"/>
        </a:p>
      </dgm:t>
    </dgm:pt>
    <dgm:pt modelId="{2B487AF6-6CFD-43B2-97CB-01865047370E}" type="sibTrans" cxnId="{9E3D0C17-3236-43A6-A432-1B6F08CB60DF}">
      <dgm:prSet/>
      <dgm:spPr/>
      <dgm:t>
        <a:bodyPr/>
        <a:lstStyle/>
        <a:p>
          <a:endParaRPr lang="es-HN"/>
        </a:p>
      </dgm:t>
    </dgm:pt>
    <dgm:pt modelId="{1EC8BBF9-DAEC-4C88-A862-24F1F7DB068B}" type="pres">
      <dgm:prSet presAssocID="{12BC3B94-32ED-4CBF-957E-5D7236547F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D17E2C95-D3F4-4128-B63F-BA3452C21004}" type="pres">
      <dgm:prSet presAssocID="{56B3BF71-7877-4AFA-BBFD-4EA7C7B78276}" presName="centerShape" presStyleLbl="node0" presStyleIdx="0" presStyleCnt="1" custScaleY="39061" custLinFactNeighborX="-3296" custLinFactNeighborY="-32561"/>
      <dgm:spPr>
        <a:prstGeom prst="flowChartDisplay">
          <a:avLst/>
        </a:prstGeom>
      </dgm:spPr>
      <dgm:t>
        <a:bodyPr/>
        <a:lstStyle/>
        <a:p>
          <a:endParaRPr lang="es-HN"/>
        </a:p>
      </dgm:t>
    </dgm:pt>
  </dgm:ptLst>
  <dgm:cxnLst>
    <dgm:cxn modelId="{08DF487E-3477-4DD6-A2FF-3D81E06CA0C4}" type="presOf" srcId="{56B3BF71-7877-4AFA-BBFD-4EA7C7B78276}" destId="{D17E2C95-D3F4-4128-B63F-BA3452C21004}" srcOrd="0" destOrd="0" presId="urn:microsoft.com/office/officeart/2005/8/layout/radial6"/>
    <dgm:cxn modelId="{9E3D0C17-3236-43A6-A432-1B6F08CB60DF}" srcId="{12BC3B94-32ED-4CBF-957E-5D7236547F72}" destId="{56B3BF71-7877-4AFA-BBFD-4EA7C7B78276}" srcOrd="0" destOrd="0" parTransId="{EAEF273F-F762-4F95-A354-FD75AB64D6D7}" sibTransId="{2B487AF6-6CFD-43B2-97CB-01865047370E}"/>
    <dgm:cxn modelId="{564122D8-1775-4796-83B1-B0FB151D78C0}" type="presOf" srcId="{12BC3B94-32ED-4CBF-957E-5D7236547F72}" destId="{1EC8BBF9-DAEC-4C88-A862-24F1F7DB068B}" srcOrd="0" destOrd="0" presId="urn:microsoft.com/office/officeart/2005/8/layout/radial6"/>
    <dgm:cxn modelId="{D0B8F5CF-1065-4008-91B0-23329AD25968}" type="presParOf" srcId="{1EC8BBF9-DAEC-4C88-A862-24F1F7DB068B}" destId="{D17E2C95-D3F4-4128-B63F-BA3452C21004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6DFB90-2783-409A-92DE-D9DE39DB17A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EF127149-918B-4695-B84C-DEA562164721}">
      <dgm:prSet phldrT="[Texto]"/>
      <dgm:spPr>
        <a:xfrm>
          <a:off x="1587500" y="1858036"/>
          <a:ext cx="2295921" cy="722312"/>
        </a:xfrm>
        <a:prstGeom prst="wedgeRectCallout">
          <a:avLst>
            <a:gd name="adj1" fmla="val 20250"/>
            <a:gd name="adj2" fmla="val -607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HN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Foro: Desafíos del Estado de Honduras para el cumplimiento del ODS 4 y sus 10 metas </a:t>
          </a:r>
          <a:endParaRPr lang="es-HN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DB78E1B-D071-4E26-A967-AE2B71F7E76A}" type="parTrans" cxnId="{C36944AD-07AB-4FC5-AE85-A613DB67E3B5}">
      <dgm:prSet/>
      <dgm:spPr/>
      <dgm:t>
        <a:bodyPr/>
        <a:lstStyle/>
        <a:p>
          <a:endParaRPr lang="es-HN"/>
        </a:p>
      </dgm:t>
    </dgm:pt>
    <dgm:pt modelId="{A07D473B-7ABA-4F20-9D2B-14C0301319DA}" type="sibTrans" cxnId="{C36944AD-07AB-4FC5-AE85-A613DB67E3B5}">
      <dgm:prSet/>
      <dgm:spPr/>
      <dgm:t>
        <a:bodyPr/>
        <a:lstStyle/>
        <a:p>
          <a:endParaRPr lang="es-HN"/>
        </a:p>
      </dgm:t>
    </dgm:pt>
    <dgm:pt modelId="{8DBCB244-0E59-45B4-A6E3-DAEFB79428A5}" type="pres">
      <dgm:prSet presAssocID="{A36DFB90-2783-409A-92DE-D9DE39DB17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B09A55E5-E93D-40B7-8219-FD10C8454483}" type="pres">
      <dgm:prSet presAssocID="{EF127149-918B-4695-B84C-DEA562164721}" presName="composite" presStyleCnt="0"/>
      <dgm:spPr/>
    </dgm:pt>
    <dgm:pt modelId="{659E3735-7D6D-45CD-A698-37173C8284CC}" type="pres">
      <dgm:prSet presAssocID="{EF127149-918B-4695-B84C-DEA562164721}" presName="rect1" presStyleLbl="bgImgPlace1" presStyleIdx="0" presStyleCnt="1" custScaleX="100000" custLinFactNeighborX="-44418" custLinFactNeighborY="-6527"/>
      <dgm:spPr>
        <a:xfrm>
          <a:off x="1355328" y="661"/>
          <a:ext cx="2579687" cy="20637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HN"/>
        </a:p>
      </dgm:t>
    </dgm:pt>
    <dgm:pt modelId="{849A6412-FA68-4AA4-BDC4-53BECED6D30F}" type="pres">
      <dgm:prSet presAssocID="{EF127149-918B-4695-B84C-DEA562164721}" presName="wedgeRectCallout1" presStyleLbl="node1" presStyleIdx="0" presStyleCnt="1" custScaleY="43971" custLinFactNeighborX="-46655" custLinFactNeighborY="-89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399CBEAF-80CC-45E9-97D8-159A3FDF9489}" type="presOf" srcId="{A36DFB90-2783-409A-92DE-D9DE39DB17AD}" destId="{8DBCB244-0E59-45B4-A6E3-DAEFB79428A5}" srcOrd="0" destOrd="0" presId="urn:microsoft.com/office/officeart/2008/layout/BendingPictureCaptionList"/>
    <dgm:cxn modelId="{C36944AD-07AB-4FC5-AE85-A613DB67E3B5}" srcId="{A36DFB90-2783-409A-92DE-D9DE39DB17AD}" destId="{EF127149-918B-4695-B84C-DEA562164721}" srcOrd="0" destOrd="0" parTransId="{1DB78E1B-D071-4E26-A967-AE2B71F7E76A}" sibTransId="{A07D473B-7ABA-4F20-9D2B-14C0301319DA}"/>
    <dgm:cxn modelId="{D5D4FB0A-C6C1-46E6-B1DC-CF451A65B393}" type="presOf" srcId="{EF127149-918B-4695-B84C-DEA562164721}" destId="{849A6412-FA68-4AA4-BDC4-53BECED6D30F}" srcOrd="0" destOrd="0" presId="urn:microsoft.com/office/officeart/2008/layout/BendingPictureCaptionList"/>
    <dgm:cxn modelId="{47AB21E6-7B8A-4F8C-ADC7-88D177E9DEF2}" type="presParOf" srcId="{8DBCB244-0E59-45B4-A6E3-DAEFB79428A5}" destId="{B09A55E5-E93D-40B7-8219-FD10C8454483}" srcOrd="0" destOrd="0" presId="urn:microsoft.com/office/officeart/2008/layout/BendingPictureCaptionList"/>
    <dgm:cxn modelId="{7D406AB9-831E-434B-9BDC-D815A6198D21}" type="presParOf" srcId="{B09A55E5-E93D-40B7-8219-FD10C8454483}" destId="{659E3735-7D6D-45CD-A698-37173C8284CC}" srcOrd="0" destOrd="0" presId="urn:microsoft.com/office/officeart/2008/layout/BendingPictureCaptionList"/>
    <dgm:cxn modelId="{83C77DB4-7EC1-409E-B554-12F3D8F12F8A}" type="presParOf" srcId="{B09A55E5-E93D-40B7-8219-FD10C8454483}" destId="{849A6412-FA68-4AA4-BDC4-53BECED6D30F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276628-4196-4DF8-BF0D-AFAF80AB488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0B1B608C-ED68-4265-9F43-2F0D55A0CA5F}">
      <dgm:prSet phldrT="[Texto]"/>
      <dgm:spPr>
        <a:xfrm>
          <a:off x="564197" y="1671739"/>
          <a:ext cx="2062797" cy="648969"/>
        </a:xfrm>
        <a:prstGeom prst="wedgeRectCallout">
          <a:avLst>
            <a:gd name="adj1" fmla="val 20250"/>
            <a:gd name="adj2" fmla="val -607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HN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Reunión con FONAC</a:t>
          </a:r>
          <a:endParaRPr lang="es-HN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2F7A1BA-8C23-4146-962A-DA6F21118440}" type="parTrans" cxnId="{36B43B3C-17E0-497B-9495-241963E5DF42}">
      <dgm:prSet/>
      <dgm:spPr/>
      <dgm:t>
        <a:bodyPr/>
        <a:lstStyle/>
        <a:p>
          <a:endParaRPr lang="es-HN"/>
        </a:p>
      </dgm:t>
    </dgm:pt>
    <dgm:pt modelId="{EF9AF12D-B0AE-441B-9ADC-87D6CCD1C8B7}" type="sibTrans" cxnId="{36B43B3C-17E0-497B-9495-241963E5DF42}">
      <dgm:prSet/>
      <dgm:spPr/>
      <dgm:t>
        <a:bodyPr/>
        <a:lstStyle/>
        <a:p>
          <a:endParaRPr lang="es-HN"/>
        </a:p>
      </dgm:t>
    </dgm:pt>
    <dgm:pt modelId="{2D4BA29B-1B4E-4C8C-B196-896AA8A4E3D7}" type="pres">
      <dgm:prSet presAssocID="{A6276628-4196-4DF8-BF0D-AFAF80AB48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AEBE844C-1BF3-4B64-B63B-0510A373626D}" type="pres">
      <dgm:prSet presAssocID="{0B1B608C-ED68-4265-9F43-2F0D55A0CA5F}" presName="composite" presStyleCnt="0"/>
      <dgm:spPr/>
    </dgm:pt>
    <dgm:pt modelId="{C3FFEC28-8272-4EF1-847C-EED0599168AD}" type="pres">
      <dgm:prSet presAssocID="{0B1B608C-ED68-4265-9F43-2F0D55A0CA5F}" presName="rect1" presStyleLbl="bgImgPlace1" presStyleIdx="0" presStyleCnt="1" custScaleX="144987" custScaleY="140240" custLinFactNeighborX="-539" custLinFactNeighborY="-10319"/>
      <dgm:spPr>
        <a:xfrm>
          <a:off x="355599" y="2959"/>
          <a:ext cx="2317750" cy="18542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HN"/>
        </a:p>
      </dgm:t>
    </dgm:pt>
    <dgm:pt modelId="{7CF773FC-A175-4297-8E73-7F4C1CEDE7FC}" type="pres">
      <dgm:prSet presAssocID="{0B1B608C-ED68-4265-9F43-2F0D55A0CA5F}" presName="wedgeRectCallout1" presStyleLbl="node1" presStyleIdx="0" presStyleCnt="1" custScaleY="51728" custLinFactNeighborX="-1639" custLinFactNeighborY="4836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FF93B5D5-F187-4B05-9CBD-58DB26F6C489}" type="presOf" srcId="{A6276628-4196-4DF8-BF0D-AFAF80AB4883}" destId="{2D4BA29B-1B4E-4C8C-B196-896AA8A4E3D7}" srcOrd="0" destOrd="0" presId="urn:microsoft.com/office/officeart/2008/layout/BendingPictureCaptionList"/>
    <dgm:cxn modelId="{36B43B3C-17E0-497B-9495-241963E5DF42}" srcId="{A6276628-4196-4DF8-BF0D-AFAF80AB4883}" destId="{0B1B608C-ED68-4265-9F43-2F0D55A0CA5F}" srcOrd="0" destOrd="0" parTransId="{D2F7A1BA-8C23-4146-962A-DA6F21118440}" sibTransId="{EF9AF12D-B0AE-441B-9ADC-87D6CCD1C8B7}"/>
    <dgm:cxn modelId="{AD76C115-CB83-44BB-BFF2-3F18BDA5B74D}" type="presOf" srcId="{0B1B608C-ED68-4265-9F43-2F0D55A0CA5F}" destId="{7CF773FC-A175-4297-8E73-7F4C1CEDE7FC}" srcOrd="0" destOrd="0" presId="urn:microsoft.com/office/officeart/2008/layout/BendingPictureCaptionList"/>
    <dgm:cxn modelId="{E7D53C84-D42B-421A-9B29-0A6B7D5D8BC5}" type="presParOf" srcId="{2D4BA29B-1B4E-4C8C-B196-896AA8A4E3D7}" destId="{AEBE844C-1BF3-4B64-B63B-0510A373626D}" srcOrd="0" destOrd="0" presId="urn:microsoft.com/office/officeart/2008/layout/BendingPictureCaptionList"/>
    <dgm:cxn modelId="{47F15C7F-4164-4D64-8BCB-0C4C3E67EA2F}" type="presParOf" srcId="{AEBE844C-1BF3-4B64-B63B-0510A373626D}" destId="{C3FFEC28-8272-4EF1-847C-EED0599168AD}" srcOrd="0" destOrd="0" presId="urn:microsoft.com/office/officeart/2008/layout/BendingPictureCaptionList"/>
    <dgm:cxn modelId="{E980B976-4D68-446B-8F89-A7E8A4E4CCED}" type="presParOf" srcId="{AEBE844C-1BF3-4B64-B63B-0510A373626D}" destId="{7CF773FC-A175-4297-8E73-7F4C1CEDE7F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F6DA0F-1A72-44B1-B256-50E6BE9E7C58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B9868327-096D-41B4-832B-663A6CB050A1}">
      <dgm:prSet phldrT="[Texto]"/>
      <dgm:spPr/>
      <dgm:t>
        <a:bodyPr/>
        <a:lstStyle/>
        <a:p>
          <a:endParaRPr lang="es-HN" dirty="0"/>
        </a:p>
      </dgm:t>
    </dgm:pt>
    <dgm:pt modelId="{1FD1F1FA-EE29-4829-9408-C662D31BC3CF}" type="parTrans" cxnId="{BC62CC51-AC50-4401-AAF6-04553929DC76}">
      <dgm:prSet/>
      <dgm:spPr/>
      <dgm:t>
        <a:bodyPr/>
        <a:lstStyle/>
        <a:p>
          <a:endParaRPr lang="es-HN"/>
        </a:p>
      </dgm:t>
    </dgm:pt>
    <dgm:pt modelId="{8164C338-C438-4785-A65B-9D550573FA1F}" type="sibTrans" cxnId="{BC62CC51-AC50-4401-AAF6-04553929DC76}">
      <dgm:prSet/>
      <dgm:spPr/>
      <dgm:t>
        <a:bodyPr/>
        <a:lstStyle/>
        <a:p>
          <a:endParaRPr lang="es-HN"/>
        </a:p>
      </dgm:t>
    </dgm:pt>
    <dgm:pt modelId="{8722B4F5-9750-4CE5-9CC9-E1BD44280312}">
      <dgm:prSet phldrT="[Texto]" custT="1"/>
      <dgm:spPr/>
      <dgm:t>
        <a:bodyPr/>
        <a:lstStyle/>
        <a:p>
          <a:endParaRPr lang="es-HN" sz="800" dirty="0"/>
        </a:p>
      </dgm:t>
    </dgm:pt>
    <dgm:pt modelId="{ECB5C0CC-EE5F-433C-847C-8D436E8A6DC7}" type="sibTrans" cxnId="{A9DD0098-1F57-4054-8935-267759DA797A}">
      <dgm:prSet/>
      <dgm:spPr/>
      <dgm:t>
        <a:bodyPr/>
        <a:lstStyle/>
        <a:p>
          <a:endParaRPr lang="es-HN"/>
        </a:p>
      </dgm:t>
    </dgm:pt>
    <dgm:pt modelId="{B319E7E5-9887-41A2-B419-40755880CD43}" type="parTrans" cxnId="{A9DD0098-1F57-4054-8935-267759DA797A}">
      <dgm:prSet/>
      <dgm:spPr/>
      <dgm:t>
        <a:bodyPr/>
        <a:lstStyle/>
        <a:p>
          <a:endParaRPr lang="es-HN"/>
        </a:p>
      </dgm:t>
    </dgm:pt>
    <dgm:pt modelId="{62F90CA1-A79E-47A3-BD23-B14B4B1339F8}" type="pres">
      <dgm:prSet presAssocID="{C8F6DA0F-1A72-44B1-B256-50E6BE9E7C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670DCB11-83DA-4D54-9D70-8D214935AFFB}" type="pres">
      <dgm:prSet presAssocID="{B9868327-096D-41B4-832B-663A6CB050A1}" presName="compNode" presStyleCnt="0"/>
      <dgm:spPr/>
    </dgm:pt>
    <dgm:pt modelId="{E7CE063F-0022-4409-BA84-08CCFC2524E6}" type="pres">
      <dgm:prSet presAssocID="{B9868327-096D-41B4-832B-663A6CB050A1}" presName="pictRect" presStyleLbl="node1" presStyleIdx="0" presStyleCnt="2" custScaleX="120651" custScaleY="120559" custLinFactNeighborX="-7767" custLinFactNeighborY="-33903"/>
      <dgm:spPr>
        <a:prstGeom prst="teardrop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HN"/>
        </a:p>
      </dgm:t>
    </dgm:pt>
    <dgm:pt modelId="{683DA16D-504A-4096-A1B4-F2BCCFAD2D10}" type="pres">
      <dgm:prSet presAssocID="{B9868327-096D-41B4-832B-663A6CB050A1}" presName="textRect" presStyleLbl="revTx" presStyleIdx="0" presStyleCnt="2" custScaleX="123566" custScaleY="8239" custLinFactNeighborX="-53805" custLinFactNeighborY="5237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39752996-6213-44BC-B43B-A1C56886090E}" type="pres">
      <dgm:prSet presAssocID="{8164C338-C438-4785-A65B-9D550573FA1F}" presName="sibTrans" presStyleLbl="sibTrans2D1" presStyleIdx="0" presStyleCnt="0"/>
      <dgm:spPr/>
      <dgm:t>
        <a:bodyPr/>
        <a:lstStyle/>
        <a:p>
          <a:endParaRPr lang="es-HN"/>
        </a:p>
      </dgm:t>
    </dgm:pt>
    <dgm:pt modelId="{44CE0425-0D6A-4C19-B281-8920A1811DA8}" type="pres">
      <dgm:prSet presAssocID="{8722B4F5-9750-4CE5-9CC9-E1BD44280312}" presName="compNode" presStyleCnt="0"/>
      <dgm:spPr/>
    </dgm:pt>
    <dgm:pt modelId="{653CD6FA-BD2E-47F2-A675-EE4CD4CA46DD}" type="pres">
      <dgm:prSet presAssocID="{8722B4F5-9750-4CE5-9CC9-E1BD44280312}" presName="pictRect" presStyleLbl="node1" presStyleIdx="1" presStyleCnt="2" custScaleX="124810" custScaleY="164296" custLinFactNeighborX="-2000" custLinFactNeighborY="-37666"/>
      <dgm:spPr>
        <a:prstGeom prst="wedgeEllipseCallou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HN"/>
        </a:p>
      </dgm:t>
    </dgm:pt>
    <dgm:pt modelId="{E56D3D65-F3D4-4B6D-AF99-DA7B497898CF}" type="pres">
      <dgm:prSet presAssocID="{8722B4F5-9750-4CE5-9CC9-E1BD44280312}" presName="textRect" presStyleLbl="revTx" presStyleIdx="1" presStyleCnt="2" custScaleX="142128" custScaleY="64782" custLinFactY="45791" custLinFactNeighborX="-4394" custLinFactNeighborY="1000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A40A000A-162D-45FD-8B1C-29669668891B}" type="presOf" srcId="{B9868327-096D-41B4-832B-663A6CB050A1}" destId="{683DA16D-504A-4096-A1B4-F2BCCFAD2D10}" srcOrd="0" destOrd="0" presId="urn:microsoft.com/office/officeart/2005/8/layout/pList1"/>
    <dgm:cxn modelId="{A9DD0098-1F57-4054-8935-267759DA797A}" srcId="{C8F6DA0F-1A72-44B1-B256-50E6BE9E7C58}" destId="{8722B4F5-9750-4CE5-9CC9-E1BD44280312}" srcOrd="1" destOrd="0" parTransId="{B319E7E5-9887-41A2-B419-40755880CD43}" sibTransId="{ECB5C0CC-EE5F-433C-847C-8D436E8A6DC7}"/>
    <dgm:cxn modelId="{E95F61A0-CD6C-4132-A9A5-E4D101F12F83}" type="presOf" srcId="{C8F6DA0F-1A72-44B1-B256-50E6BE9E7C58}" destId="{62F90CA1-A79E-47A3-BD23-B14B4B1339F8}" srcOrd="0" destOrd="0" presId="urn:microsoft.com/office/officeart/2005/8/layout/pList1"/>
    <dgm:cxn modelId="{4C3E5C2A-C06D-48D1-A893-38A3195C0E86}" type="presOf" srcId="{8164C338-C438-4785-A65B-9D550573FA1F}" destId="{39752996-6213-44BC-B43B-A1C56886090E}" srcOrd="0" destOrd="0" presId="urn:microsoft.com/office/officeart/2005/8/layout/pList1"/>
    <dgm:cxn modelId="{BC62CC51-AC50-4401-AAF6-04553929DC76}" srcId="{C8F6DA0F-1A72-44B1-B256-50E6BE9E7C58}" destId="{B9868327-096D-41B4-832B-663A6CB050A1}" srcOrd="0" destOrd="0" parTransId="{1FD1F1FA-EE29-4829-9408-C662D31BC3CF}" sibTransId="{8164C338-C438-4785-A65B-9D550573FA1F}"/>
    <dgm:cxn modelId="{4F2783BA-2A7E-4035-BFF0-D8241959F442}" type="presOf" srcId="{8722B4F5-9750-4CE5-9CC9-E1BD44280312}" destId="{E56D3D65-F3D4-4B6D-AF99-DA7B497898CF}" srcOrd="0" destOrd="0" presId="urn:microsoft.com/office/officeart/2005/8/layout/pList1"/>
    <dgm:cxn modelId="{9167CDA4-CD33-4C71-B701-13C18D011D1A}" type="presParOf" srcId="{62F90CA1-A79E-47A3-BD23-B14B4B1339F8}" destId="{670DCB11-83DA-4D54-9D70-8D214935AFFB}" srcOrd="0" destOrd="0" presId="urn:microsoft.com/office/officeart/2005/8/layout/pList1"/>
    <dgm:cxn modelId="{9FDF7233-AAFC-4471-9268-1F4585212848}" type="presParOf" srcId="{670DCB11-83DA-4D54-9D70-8D214935AFFB}" destId="{E7CE063F-0022-4409-BA84-08CCFC2524E6}" srcOrd="0" destOrd="0" presId="urn:microsoft.com/office/officeart/2005/8/layout/pList1"/>
    <dgm:cxn modelId="{FACDEBFB-E821-42A1-B52E-1901CB8A8A76}" type="presParOf" srcId="{670DCB11-83DA-4D54-9D70-8D214935AFFB}" destId="{683DA16D-504A-4096-A1B4-F2BCCFAD2D10}" srcOrd="1" destOrd="0" presId="urn:microsoft.com/office/officeart/2005/8/layout/pList1"/>
    <dgm:cxn modelId="{DA888FDE-F9D3-4DAF-88E0-9B81D7023EC1}" type="presParOf" srcId="{62F90CA1-A79E-47A3-BD23-B14B4B1339F8}" destId="{39752996-6213-44BC-B43B-A1C56886090E}" srcOrd="1" destOrd="0" presId="urn:microsoft.com/office/officeart/2005/8/layout/pList1"/>
    <dgm:cxn modelId="{A2132662-988C-499C-AF16-AE2813AD0B3A}" type="presParOf" srcId="{62F90CA1-A79E-47A3-BD23-B14B4B1339F8}" destId="{44CE0425-0D6A-4C19-B281-8920A1811DA8}" srcOrd="2" destOrd="0" presId="urn:microsoft.com/office/officeart/2005/8/layout/pList1"/>
    <dgm:cxn modelId="{F4620810-A630-4061-9727-0B39645B0C60}" type="presParOf" srcId="{44CE0425-0D6A-4C19-B281-8920A1811DA8}" destId="{653CD6FA-BD2E-47F2-A675-EE4CD4CA46DD}" srcOrd="0" destOrd="0" presId="urn:microsoft.com/office/officeart/2005/8/layout/pList1"/>
    <dgm:cxn modelId="{E384C6CB-2BEA-44CA-B3C1-C2E3C75C70F8}" type="presParOf" srcId="{44CE0425-0D6A-4C19-B281-8920A1811DA8}" destId="{E56D3D65-F3D4-4B6D-AF99-DA7B497898C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E063F-0022-4409-BA84-08CCFC2524E6}">
      <dsp:nvSpPr>
        <dsp:cNvPr id="0" name=""/>
        <dsp:cNvSpPr/>
      </dsp:nvSpPr>
      <dsp:spPr>
        <a:xfrm>
          <a:off x="0" y="234588"/>
          <a:ext cx="4394178" cy="3025280"/>
        </a:xfrm>
        <a:prstGeom prst="teardrop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DA16D-504A-4096-A1B4-F2BCCFAD2D10}">
      <dsp:nvSpPr>
        <dsp:cNvPr id="0" name=""/>
        <dsp:cNvSpPr/>
      </dsp:nvSpPr>
      <dsp:spPr>
        <a:xfrm>
          <a:off x="0" y="5180343"/>
          <a:ext cx="4500344" cy="111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0" numCol="1" spcCol="1270" anchor="t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500" kern="1200" dirty="0"/>
        </a:p>
      </dsp:txBody>
      <dsp:txXfrm>
        <a:off x="0" y="5180343"/>
        <a:ext cx="4500344" cy="111325"/>
      </dsp:txXfrm>
    </dsp:sp>
    <dsp:sp modelId="{653CD6FA-BD2E-47F2-A675-EE4CD4CA46DD}">
      <dsp:nvSpPr>
        <dsp:cNvPr id="0" name=""/>
        <dsp:cNvSpPr/>
      </dsp:nvSpPr>
      <dsp:spPr>
        <a:xfrm>
          <a:off x="5108264" y="0"/>
          <a:ext cx="4545651" cy="4122807"/>
        </a:xfrm>
        <a:prstGeom prst="wedgeEllipseCallou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D3D65-F3D4-4B6D-AF99-DA7B497898CF}">
      <dsp:nvSpPr>
        <dsp:cNvPr id="0" name=""/>
        <dsp:cNvSpPr/>
      </dsp:nvSpPr>
      <dsp:spPr>
        <a:xfrm>
          <a:off x="4705708" y="4793942"/>
          <a:ext cx="5176383" cy="87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800" kern="1200" dirty="0"/>
        </a:p>
      </dsp:txBody>
      <dsp:txXfrm>
        <a:off x="4705708" y="4793942"/>
        <a:ext cx="5176383" cy="875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0E7BB-C650-45D1-8CB9-6D1A846EB859}" type="datetimeFigureOut">
              <a:rPr lang="es-HN" smtClean="0"/>
              <a:t>07/11/2016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BCD91-CFC9-43C7-94AA-5ACB48ED4542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0806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BCD75-0E0A-49B3-9DD7-9B4B4F8EF097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86018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0E26-87E4-4934-80B6-9BDDF1AA0536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6746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HN" sz="8000" smtClean="0">
                <a:solidFill>
                  <a:srgbClr val="F496C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HN" sz="8000" smtClean="0">
                <a:solidFill>
                  <a:srgbClr val="F496CB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EBC2-E998-44B1-B062-F2359DF4D651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5078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5485-BADB-4E69-967D-8E97FB71AA48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3694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HN" sz="8000" smtClean="0">
                <a:solidFill>
                  <a:srgbClr val="F496C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HN" sz="8000" smtClean="0">
                <a:solidFill>
                  <a:srgbClr val="F496CB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99FE-D722-4421-B74F-A7F9365057D0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33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0CBF-0A28-4EBF-868E-4716EC5A3733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3234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034E5-D9A6-4923-9785-9B7AE4F6266A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57404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A15B2-7657-444A-9DC3-F62A97A95D4F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38778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89DC-F6E2-4750-9553-303D51EC70F2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56608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4A11-1933-488E-AA35-93B99ED62719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9704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5074A-ABDD-4E71-B58C-2E084852ACBA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0356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AF31C-6452-47BB-8825-2DFEDD15E334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29829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585C-A273-496C-B4EE-AB362B2C4E30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5726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B9013-1C90-43D1-AA22-6E550EAB1D63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0883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E75E0-FBFE-4DD5-8F14-F082595C1A9C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30042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04D2-68D3-476A-A262-2F605A9E6175}" type="slidenum">
              <a:rPr lang="es-ES_tradnl" altLang="es-HN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79414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HN" smtClean="0"/>
              <a:t>Haga clic para modificar el estilo de título del patrón</a:t>
            </a:r>
            <a:endParaRPr lang="en-US" altLang="es-HN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HN" smtClean="0"/>
              <a:t>Haga clic para modificar el estilo de texto del patrón</a:t>
            </a:r>
          </a:p>
          <a:p>
            <a:pPr lvl="1"/>
            <a:r>
              <a:rPr lang="es-ES" altLang="es-HN" smtClean="0"/>
              <a:t>Segundo nivel</a:t>
            </a:r>
          </a:p>
          <a:p>
            <a:pPr lvl="2"/>
            <a:r>
              <a:rPr lang="es-ES" altLang="es-HN" smtClean="0"/>
              <a:t>Tercer nivel</a:t>
            </a:r>
          </a:p>
          <a:p>
            <a:pPr lvl="3"/>
            <a:r>
              <a:rPr lang="es-ES" altLang="es-HN" smtClean="0"/>
              <a:t>Cuarto nivel</a:t>
            </a:r>
          </a:p>
          <a:p>
            <a:pPr lvl="4"/>
            <a:r>
              <a:rPr lang="es-ES" altLang="es-HN" smtClean="0"/>
              <a:t>Quinto nivel</a:t>
            </a:r>
            <a:endParaRPr lang="en-US" altLang="es-H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H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53098B-006C-4505-BCA3-E18DCE843B1C}" type="slidenum">
              <a:rPr lang="es-ES_tradnl" altLang="es-HN">
                <a:solidFill>
                  <a:srgbClr val="F496CB">
                    <a:lumMod val="75000"/>
                  </a:srgb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HN">
              <a:solidFill>
                <a:srgbClr val="F496CB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5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EB3D9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diagramData" Target="../diagrams/data8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diagramDrawing" Target="../diagrams/drawing8.xml"/><Relationship Id="rId5" Type="http://schemas.openxmlformats.org/officeDocument/2006/relationships/slideLayout" Target="../slideLayouts/slideLayout6.xml"/><Relationship Id="rId10" Type="http://schemas.openxmlformats.org/officeDocument/2006/relationships/diagramColors" Target="../diagrams/colors8.xml"/><Relationship Id="rId4" Type="http://schemas.openxmlformats.org/officeDocument/2006/relationships/audio" Target="../media/media2.mp3"/><Relationship Id="rId9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02" y="1608575"/>
            <a:ext cx="5855776" cy="4144737"/>
          </a:xfrm>
          <a:prstGeom prst="rect">
            <a:avLst/>
          </a:prstGeom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7171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fld id="{AD0DEAFB-BDA3-4A38-9ED0-93AFF6791549}" type="slidenum">
              <a:rPr lang="es-ES_tradnl" altLang="es-HN" smtClean="0"/>
              <a:pPr/>
              <a:t>1</a:t>
            </a:fld>
            <a:endParaRPr lang="es-ES_tradnl" altLang="es-HN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187575" y="5461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S" altLang="es-HN" sz="2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Rectangle 1037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HN" altLang="es-H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Rectangle 1038"/>
          <p:cNvSpPr>
            <a:spLocks noChangeArrowheads="1"/>
          </p:cNvSpPr>
          <p:nvPr/>
        </p:nvSpPr>
        <p:spPr bwMode="auto">
          <a:xfrm>
            <a:off x="1524001" y="-5888"/>
            <a:ext cx="184731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es-HN" sz="240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s-ES" altLang="es-HN" sz="240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es-ES" altLang="es-HN" sz="2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S" altLang="es-H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" name="Rectangle 1041"/>
          <p:cNvSpPr>
            <a:spLocks noChangeArrowheads="1"/>
          </p:cNvSpPr>
          <p:nvPr/>
        </p:nvSpPr>
        <p:spPr bwMode="auto">
          <a:xfrm>
            <a:off x="1970040" y="592912"/>
            <a:ext cx="6769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altLang="es-HN" sz="2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ACCIONES DE INCIDENCIA EN EL MARCO DEL PROYECTO FINANCIADO POR FRESCE </a:t>
            </a:r>
            <a:endParaRPr lang="es-MX" altLang="es-HN" sz="24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Rectangle 1045"/>
          <p:cNvSpPr>
            <a:spLocks noChangeArrowheads="1"/>
          </p:cNvSpPr>
          <p:nvPr/>
        </p:nvSpPr>
        <p:spPr bwMode="auto">
          <a:xfrm>
            <a:off x="2589681" y="5085185"/>
            <a:ext cx="63367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MX" altLang="es-HN" sz="3600" b="1" dirty="0">
                <a:ln w="22225">
                  <a:solidFill>
                    <a:srgbClr val="F496CB">
                      <a:lumMod val="75000"/>
                    </a:srgbClr>
                  </a:solidFill>
                  <a:prstDash val="solid"/>
                </a:ln>
                <a:solidFill>
                  <a:srgbClr val="BC356F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</a:rPr>
              <a:t>FORO </a:t>
            </a:r>
            <a:r>
              <a:rPr lang="es-MX" altLang="es-HN" sz="3600" b="1" dirty="0" smtClean="0">
                <a:ln w="22225">
                  <a:solidFill>
                    <a:srgbClr val="F496CB">
                      <a:lumMod val="75000"/>
                    </a:srgbClr>
                  </a:solidFill>
                  <a:prstDash val="solid"/>
                </a:ln>
                <a:solidFill>
                  <a:srgbClr val="BC356F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</a:rPr>
              <a:t>DAKAR/HONDURAS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MX" altLang="es-HN" sz="3600" b="1" dirty="0" smtClean="0">
                <a:ln w="22225">
                  <a:solidFill>
                    <a:srgbClr val="F496CB">
                      <a:lumMod val="75000"/>
                    </a:srgbClr>
                  </a:solidFill>
                  <a:prstDash val="solid"/>
                </a:ln>
                <a:solidFill>
                  <a:srgbClr val="BC356F">
                    <a:lumMod val="40000"/>
                    <a:lumOff val="6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</a:rPr>
              <a:t>2016</a:t>
            </a:r>
            <a:endParaRPr lang="es-MX" altLang="es-HN" sz="3600" b="1" dirty="0">
              <a:ln w="22225">
                <a:solidFill>
                  <a:srgbClr val="F496CB">
                    <a:lumMod val="75000"/>
                  </a:srgbClr>
                </a:solidFill>
                <a:prstDash val="solid"/>
              </a:ln>
              <a:solidFill>
                <a:srgbClr val="BC356F">
                  <a:lumMod val="40000"/>
                  <a:lumOff val="60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69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1564" y="482010"/>
            <a:ext cx="7549723" cy="946740"/>
          </a:xfrm>
        </p:spPr>
        <p:txBody>
          <a:bodyPr/>
          <a:lstStyle/>
          <a:p>
            <a:pPr algn="ctr"/>
            <a:r>
              <a:rPr lang="es-HN" dirty="0" smtClean="0"/>
              <a:t>FOROS CON LA SOCIEDAD CIVIL</a:t>
            </a:r>
            <a:endParaRPr lang="es-HN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10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80" y="277786"/>
            <a:ext cx="1871634" cy="1298561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60508693"/>
              </p:ext>
            </p:extLst>
          </p:nvPr>
        </p:nvGraphicFramePr>
        <p:xfrm>
          <a:off x="180045" y="1576347"/>
          <a:ext cx="5367315" cy="515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5885692" y="5897881"/>
            <a:ext cx="5776425" cy="699867"/>
            <a:chOff x="-1" y="4258265"/>
            <a:chExt cx="5776425" cy="660817"/>
          </a:xfrm>
        </p:grpSpPr>
        <p:sp>
          <p:nvSpPr>
            <p:cNvPr id="9" name="Llamada rectangular 8"/>
            <p:cNvSpPr/>
            <p:nvPr/>
          </p:nvSpPr>
          <p:spPr>
            <a:xfrm>
              <a:off x="0" y="4258265"/>
              <a:ext cx="5776424" cy="660817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Llamada rectangular 4"/>
            <p:cNvSpPr/>
            <p:nvPr/>
          </p:nvSpPr>
          <p:spPr>
            <a:xfrm>
              <a:off x="-1" y="4258265"/>
              <a:ext cx="5672553" cy="660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1800" kern="1200" dirty="0" smtClean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Foro: Profesores y los desafíos de la Agenda 2030</a:t>
              </a:r>
              <a:endParaRPr lang="es-HN" sz="1800" kern="1200" dirty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1572896"/>
            <a:ext cx="6302326" cy="43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50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5975" y="179285"/>
            <a:ext cx="7348704" cy="1192315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REUNIONES DE SOCIALIZACIÓN E INCIDENCIA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11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2" y="627830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959091632"/>
              </p:ext>
            </p:extLst>
          </p:nvPr>
        </p:nvGraphicFramePr>
        <p:xfrm>
          <a:off x="2072640" y="1485900"/>
          <a:ext cx="7620000" cy="529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03685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76525" y="334231"/>
            <a:ext cx="6332280" cy="1123507"/>
          </a:xfrm>
        </p:spPr>
        <p:txBody>
          <a:bodyPr/>
          <a:lstStyle/>
          <a:p>
            <a:r>
              <a:rPr lang="es-ES" dirty="0" smtClean="0"/>
              <a:t>MATERIAL DE SOCIALIZACION 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5" y="246703"/>
            <a:ext cx="1871634" cy="12985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9533" y="1479888"/>
            <a:ext cx="1921424" cy="4744700"/>
          </a:xfrm>
          <a:prstGeom prst="flowChartPunchedTape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H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/>
              <a:t>Carpeta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/>
              <a:t>Tríptico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/>
              <a:t>CD de segmentos radiales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/>
              <a:t>Banner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/>
              <a:t>Cuadernillo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>
                <a:solidFill>
                  <a:schemeClr val="tx1"/>
                </a:solidFill>
              </a:rPr>
              <a:t>Gafetes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HN" dirty="0" smtClean="0">
                <a:solidFill>
                  <a:schemeClr val="tx1"/>
                </a:solidFill>
              </a:rPr>
              <a:t>USB </a:t>
            </a:r>
            <a:endParaRPr lang="es-HN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89" y="1014977"/>
            <a:ext cx="7658100" cy="56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73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2640" y="609600"/>
            <a:ext cx="8742998" cy="731520"/>
          </a:xfrm>
        </p:spPr>
        <p:txBody>
          <a:bodyPr/>
          <a:lstStyle/>
          <a:p>
            <a:pPr algn="ctr"/>
            <a:r>
              <a:rPr lang="es-H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ASOCIACIÓN CON MEDIOS DE PRENSA </a:t>
            </a:r>
            <a:endParaRPr lang="es-H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4" y="413518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7421880" y="1341121"/>
            <a:ext cx="3643312" cy="351523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8097374" y="5040436"/>
            <a:ext cx="2538933" cy="6286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HN" sz="2000" kern="1200" dirty="0" smtClean="0"/>
              <a:t>Firma del convenio </a:t>
            </a:r>
            <a:endParaRPr lang="es-HN" sz="2000" kern="1200" dirty="0"/>
          </a:p>
        </p:txBody>
      </p:sp>
      <p:sp>
        <p:nvSpPr>
          <p:cNvPr id="19" name="Forma libre 15"/>
          <p:cNvSpPr/>
          <p:nvPr/>
        </p:nvSpPr>
        <p:spPr>
          <a:xfrm>
            <a:off x="438524" y="1158240"/>
            <a:ext cx="6693795" cy="5699760"/>
          </a:xfrm>
          <a:prstGeom prst="flowChartPunchedTap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020613" tIns="424098" rIns="502207" bIns="424099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HN" sz="2000" b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HN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</a:t>
            </a:r>
            <a:r>
              <a:rPr lang="es-HN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Red de Radios Comunitarios para la sensibilización de la sociedad hondureña sobre el derecho humano a la educación, socialización de la Agenda 2030 de Desarrollo Sostenible y el Plan de Educación de Honduras al 2030 para alcanzar el ODS 4 “</a:t>
            </a:r>
            <a:r>
              <a:rPr lang="es-HN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Garantizar una educación inclusiva, equitativa y de calidad y promover oportunidades de aprendizaje durante toda la vida para todos</a:t>
            </a:r>
            <a:r>
              <a:rPr lang="es-HN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y sus 10 metas.</a:t>
            </a:r>
            <a:endParaRPr lang="es-HN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925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35480" y="188168"/>
            <a:ext cx="9662160" cy="1137711"/>
          </a:xfrm>
        </p:spPr>
        <p:txBody>
          <a:bodyPr/>
          <a:lstStyle/>
          <a:p>
            <a:pPr algn="ctr"/>
            <a:r>
              <a:rPr lang="es-ES" sz="3200" dirty="0" smtClean="0"/>
              <a:t>SOCIALIZACIÓN DE LA AGENDA 2030 Y EL ODS 4 CON MIEMBROS/AS DE RADIOS COMUNITARIAS </a:t>
            </a:r>
            <a:endParaRPr lang="es-ES" sz="32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14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1" y="188169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22809169"/>
              </p:ext>
            </p:extLst>
          </p:nvPr>
        </p:nvGraphicFramePr>
        <p:xfrm>
          <a:off x="1554480" y="1188720"/>
          <a:ext cx="10043160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Capsulas foro Dakar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864" y="5136315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5626" y="3896750"/>
            <a:ext cx="3907254" cy="3088731"/>
          </a:xfrm>
          <a:prstGeom prst="rect">
            <a:avLst/>
          </a:prstGeom>
        </p:spPr>
      </p:pic>
      <p:pic>
        <p:nvPicPr>
          <p:cNvPr id="10" name="Capsulas foro Dakar-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972" y="328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35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9819" y="423862"/>
            <a:ext cx="8463619" cy="876301"/>
          </a:xfrm>
        </p:spPr>
        <p:txBody>
          <a:bodyPr/>
          <a:lstStyle/>
          <a:p>
            <a:pPr algn="ctr"/>
            <a: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DEL OBJETIVO 2</a:t>
            </a:r>
            <a:b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H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15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8" y="110208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4770121" y="1602177"/>
            <a:ext cx="6173318" cy="4804973"/>
            <a:chOff x="4770120" y="1539238"/>
            <a:chExt cx="6480085" cy="4166427"/>
          </a:xfrm>
        </p:grpSpPr>
        <p:sp>
          <p:nvSpPr>
            <p:cNvPr id="15" name="Forma libre 14"/>
            <p:cNvSpPr/>
            <p:nvPr/>
          </p:nvSpPr>
          <p:spPr>
            <a:xfrm>
              <a:off x="4770120" y="1950917"/>
              <a:ext cx="3398247" cy="3596447"/>
            </a:xfrm>
            <a:prstGeom prst="flowChartPunchedTape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74530" tIns="424098" rIns="964368" bIns="424099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kern="1200" dirty="0" smtClean="0"/>
                <a:t>“INFORME SOMBRA ANUAL DE LOS AVANCES DEL OBJETIVO 4”</a:t>
              </a:r>
              <a:endParaRPr lang="es-HN" sz="2000" kern="1200" dirty="0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7653758" y="1539238"/>
              <a:ext cx="3596447" cy="4166427"/>
            </a:xfrm>
            <a:prstGeom prst="flowChartPunchedTape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020613" tIns="424098" rIns="502207" bIns="424099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HN" sz="2000" kern="1200" dirty="0" smtClean="0"/>
            </a:p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kern="1200" dirty="0" smtClean="0"/>
                <a:t>“INVESTIGACIÓN SOBRE EL CONOCIMIENTO DE LOS PROFESORES RURALES SOBRE LA AGENDA 2030 Y LOS ASPECTOS QUE ABORDA EL ODS 4”</a:t>
              </a:r>
              <a:endParaRPr lang="es-HN" sz="2000" kern="1200" dirty="0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2070314"/>
            <a:ext cx="4522763" cy="39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010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16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" y="337775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453640" y="1336320"/>
            <a:ext cx="7620000" cy="1338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en Eventos nacionales, internacionales y regionales.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 de incidencia con la CLADE.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Divulgación de la información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296939" y="359771"/>
            <a:ext cx="9291321" cy="848360"/>
          </a:xfrm>
        </p:spPr>
        <p:txBody>
          <a:bodyPr/>
          <a:lstStyle/>
          <a:p>
            <a:r>
              <a:rPr lang="es-HN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</a:t>
            </a:r>
            <a:r>
              <a:rPr lang="es-HN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DEL OBJETIVO 3</a:t>
            </a:r>
            <a:br>
              <a:rPr lang="es-HN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HN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C:\Users\Aminta\Desktop\Fotos\Fotos AGOSTO\CAMEXCA\IMG_37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57" y="2983866"/>
            <a:ext cx="4107767" cy="374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74" y="2983866"/>
            <a:ext cx="5749925" cy="35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79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17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8" y="288204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26769" y="5021202"/>
            <a:ext cx="950464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H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 de reflexión y análisis de los miembros del Foro para poder mantener el nivel de participación y abrir espacios</a:t>
            </a:r>
            <a:endParaRPr lang="es-H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6"/>
          <p:cNvSpPr txBox="1">
            <a:spLocks/>
          </p:cNvSpPr>
          <p:nvPr/>
        </p:nvSpPr>
        <p:spPr bwMode="auto">
          <a:xfrm>
            <a:off x="1931179" y="513311"/>
            <a:ext cx="9291321" cy="8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B3D9F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B3D9F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B3D9F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B3D9F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B3D9F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HN" dirty="0" smtClean="0">
                <a:solidFill>
                  <a:schemeClr val="accent2">
                    <a:lumMod val="75000"/>
                  </a:schemeClr>
                </a:solidFill>
              </a:rPr>
              <a:t>PRINCIPALES ACTIVIDADES DEL OBJETIVO 4</a:t>
            </a:r>
            <a:br>
              <a:rPr lang="es-HN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s-H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6720" y="1361671"/>
            <a:ext cx="5282087" cy="3387181"/>
          </a:xfrm>
          <a:custGeom>
            <a:avLst/>
            <a:gdLst>
              <a:gd name="connsiteX0" fmla="*/ 0 w 3336629"/>
              <a:gd name="connsiteY0" fmla="*/ 0 h 3446339"/>
              <a:gd name="connsiteX1" fmla="*/ 3336629 w 3336629"/>
              <a:gd name="connsiteY1" fmla="*/ 0 h 3446339"/>
              <a:gd name="connsiteX2" fmla="*/ 3336629 w 3336629"/>
              <a:gd name="connsiteY2" fmla="*/ 3446339 h 3446339"/>
              <a:gd name="connsiteX3" fmla="*/ 0 w 3336629"/>
              <a:gd name="connsiteY3" fmla="*/ 3446339 h 3446339"/>
              <a:gd name="connsiteX4" fmla="*/ 0 w 3336629"/>
              <a:gd name="connsiteY4" fmla="*/ 0 h 3446339"/>
              <a:gd name="connsiteX0" fmla="*/ 0 w 3336629"/>
              <a:gd name="connsiteY0" fmla="*/ 0 h 3446339"/>
              <a:gd name="connsiteX1" fmla="*/ 2620349 w 3336629"/>
              <a:gd name="connsiteY1" fmla="*/ 579120 h 3446339"/>
              <a:gd name="connsiteX2" fmla="*/ 3336629 w 3336629"/>
              <a:gd name="connsiteY2" fmla="*/ 3446339 h 3446339"/>
              <a:gd name="connsiteX3" fmla="*/ 0 w 3336629"/>
              <a:gd name="connsiteY3" fmla="*/ 3446339 h 3446339"/>
              <a:gd name="connsiteX4" fmla="*/ 0 w 3336629"/>
              <a:gd name="connsiteY4" fmla="*/ 0 h 3446339"/>
              <a:gd name="connsiteX0" fmla="*/ 0 w 3336629"/>
              <a:gd name="connsiteY0" fmla="*/ 0 h 3446339"/>
              <a:gd name="connsiteX1" fmla="*/ 2620349 w 3336629"/>
              <a:gd name="connsiteY1" fmla="*/ 579120 h 3446339"/>
              <a:gd name="connsiteX2" fmla="*/ 3336629 w 3336629"/>
              <a:gd name="connsiteY2" fmla="*/ 3446339 h 3446339"/>
              <a:gd name="connsiteX3" fmla="*/ 411480 w 3336629"/>
              <a:gd name="connsiteY3" fmla="*/ 3156779 h 3446339"/>
              <a:gd name="connsiteX4" fmla="*/ 0 w 3336629"/>
              <a:gd name="connsiteY4" fmla="*/ 0 h 344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629" h="3446339">
                <a:moveTo>
                  <a:pt x="0" y="0"/>
                </a:moveTo>
                <a:lnTo>
                  <a:pt x="2620349" y="579120"/>
                </a:lnTo>
                <a:lnTo>
                  <a:pt x="3336629" y="3446339"/>
                </a:lnTo>
                <a:lnTo>
                  <a:pt x="411480" y="3156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ángulo 8"/>
          <p:cNvSpPr/>
          <p:nvPr/>
        </p:nvSpPr>
        <p:spPr>
          <a:xfrm>
            <a:off x="5455920" y="1516207"/>
            <a:ext cx="4875496" cy="3337610"/>
          </a:xfrm>
          <a:custGeom>
            <a:avLst/>
            <a:gdLst>
              <a:gd name="connsiteX0" fmla="*/ 0 w 3226700"/>
              <a:gd name="connsiteY0" fmla="*/ 0 h 3337610"/>
              <a:gd name="connsiteX1" fmla="*/ 3226700 w 3226700"/>
              <a:gd name="connsiteY1" fmla="*/ 0 h 3337610"/>
              <a:gd name="connsiteX2" fmla="*/ 3226700 w 3226700"/>
              <a:gd name="connsiteY2" fmla="*/ 3337610 h 3337610"/>
              <a:gd name="connsiteX3" fmla="*/ 0 w 3226700"/>
              <a:gd name="connsiteY3" fmla="*/ 3337610 h 3337610"/>
              <a:gd name="connsiteX4" fmla="*/ 0 w 3226700"/>
              <a:gd name="connsiteY4" fmla="*/ 0 h 3337610"/>
              <a:gd name="connsiteX0" fmla="*/ 426720 w 3226700"/>
              <a:gd name="connsiteY0" fmla="*/ 121920 h 3337610"/>
              <a:gd name="connsiteX1" fmla="*/ 3226700 w 3226700"/>
              <a:gd name="connsiteY1" fmla="*/ 0 h 3337610"/>
              <a:gd name="connsiteX2" fmla="*/ 3226700 w 3226700"/>
              <a:gd name="connsiteY2" fmla="*/ 3337610 h 3337610"/>
              <a:gd name="connsiteX3" fmla="*/ 0 w 3226700"/>
              <a:gd name="connsiteY3" fmla="*/ 3337610 h 3337610"/>
              <a:gd name="connsiteX4" fmla="*/ 426720 w 3226700"/>
              <a:gd name="connsiteY4" fmla="*/ 121920 h 333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700" h="3337610">
                <a:moveTo>
                  <a:pt x="426720" y="121920"/>
                </a:moveTo>
                <a:lnTo>
                  <a:pt x="3226700" y="0"/>
                </a:lnTo>
                <a:lnTo>
                  <a:pt x="3226700" y="3337610"/>
                </a:lnTo>
                <a:lnTo>
                  <a:pt x="0" y="3337610"/>
                </a:lnTo>
                <a:lnTo>
                  <a:pt x="426720" y="12192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813851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111" y="85005"/>
            <a:ext cx="8463619" cy="1221507"/>
          </a:xfrm>
        </p:spPr>
        <p:txBody>
          <a:bodyPr/>
          <a:lstStyle/>
          <a:p>
            <a:pPr algn="ctr"/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EN EL LEG Y EL CONSEJO NACIONAL DE EDUCACIÓN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18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01858" y="1202756"/>
            <a:ext cx="5141741" cy="3566192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8" y="288204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26" y="1097280"/>
            <a:ext cx="5251606" cy="4107766"/>
          </a:xfrm>
          <a:prstGeom prst="ellipse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880359" y="3685735"/>
            <a:ext cx="6126479" cy="3172265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5861830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61FED15-739C-4C9F-8F6B-386D4E59AE6D}" type="slidenum">
              <a:rPr lang="es-ES_tradnl" altLang="es-HN" sz="14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s-ES_tradnl" altLang="es-HN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431705" y="908721"/>
            <a:ext cx="61985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s-ES" altLang="es-HN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BUSQUEDA DE FINANCIAMIENTO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424477"/>
            <a:ext cx="19081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05908" y="1702192"/>
            <a:ext cx="5722177" cy="3399382"/>
          </a:xfrm>
          <a:custGeom>
            <a:avLst/>
            <a:gdLst>
              <a:gd name="connsiteX0" fmla="*/ 0 w 5272822"/>
              <a:gd name="connsiteY0" fmla="*/ 0 h 3241674"/>
              <a:gd name="connsiteX1" fmla="*/ 5272822 w 5272822"/>
              <a:gd name="connsiteY1" fmla="*/ 0 h 3241674"/>
              <a:gd name="connsiteX2" fmla="*/ 5272822 w 5272822"/>
              <a:gd name="connsiteY2" fmla="*/ 3241674 h 3241674"/>
              <a:gd name="connsiteX3" fmla="*/ 0 w 5272822"/>
              <a:gd name="connsiteY3" fmla="*/ 3241674 h 3241674"/>
              <a:gd name="connsiteX4" fmla="*/ 0 w 5272822"/>
              <a:gd name="connsiteY4" fmla="*/ 0 h 3241674"/>
              <a:gd name="connsiteX0" fmla="*/ 0 w 5272822"/>
              <a:gd name="connsiteY0" fmla="*/ 0 h 3241674"/>
              <a:gd name="connsiteX1" fmla="*/ 4555370 w 5272822"/>
              <a:gd name="connsiteY1" fmla="*/ 267286 h 3241674"/>
              <a:gd name="connsiteX2" fmla="*/ 5272822 w 5272822"/>
              <a:gd name="connsiteY2" fmla="*/ 3241674 h 3241674"/>
              <a:gd name="connsiteX3" fmla="*/ 0 w 5272822"/>
              <a:gd name="connsiteY3" fmla="*/ 3241674 h 3241674"/>
              <a:gd name="connsiteX4" fmla="*/ 0 w 5272822"/>
              <a:gd name="connsiteY4" fmla="*/ 0 h 3241674"/>
              <a:gd name="connsiteX0" fmla="*/ 0 w 5596379"/>
              <a:gd name="connsiteY0" fmla="*/ 112541 h 3354215"/>
              <a:gd name="connsiteX1" fmla="*/ 5596379 w 5596379"/>
              <a:gd name="connsiteY1" fmla="*/ 0 h 3354215"/>
              <a:gd name="connsiteX2" fmla="*/ 5272822 w 5596379"/>
              <a:gd name="connsiteY2" fmla="*/ 3354215 h 3354215"/>
              <a:gd name="connsiteX3" fmla="*/ 0 w 5596379"/>
              <a:gd name="connsiteY3" fmla="*/ 3354215 h 3354215"/>
              <a:gd name="connsiteX4" fmla="*/ 0 w 5596379"/>
              <a:gd name="connsiteY4" fmla="*/ 112541 h 33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379" h="3354215">
                <a:moveTo>
                  <a:pt x="0" y="112541"/>
                </a:moveTo>
                <a:lnTo>
                  <a:pt x="5596379" y="0"/>
                </a:lnTo>
                <a:lnTo>
                  <a:pt x="5272822" y="3354215"/>
                </a:lnTo>
                <a:lnTo>
                  <a:pt x="0" y="3354215"/>
                </a:lnTo>
                <a:lnTo>
                  <a:pt x="0" y="112541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HN"/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5148263"/>
            <a:ext cx="4589728" cy="1076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29563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964635" y="4460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s-HN" sz="3700" dirty="0" smtClean="0"/>
              <a:t>¿QUÉ ES EL FORO?</a:t>
            </a:r>
            <a:endParaRPr lang="es-HN" sz="3700" dirty="0"/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139727"/>
              </p:ext>
            </p:extLst>
          </p:nvPr>
        </p:nvGraphicFramePr>
        <p:xfrm>
          <a:off x="1243013" y="1589088"/>
          <a:ext cx="8951222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5888"/>
            <a:ext cx="17240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6744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B9013-1C90-43D1-AA22-6E550EAB1D63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20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80637"/>
            <a:ext cx="150876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79320" y="180637"/>
            <a:ext cx="7222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s-ES" altLang="es-HN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295421" y="1503459"/>
            <a:ext cx="10775852" cy="493981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perspective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8285" algn="just">
              <a:lnSpc>
                <a:spcPct val="150000"/>
              </a:lnSpc>
              <a:spcAft>
                <a:spcPts val="0"/>
              </a:spcAft>
            </a:pPr>
            <a:r>
              <a:rPr lang="es-ES" b="1" dirty="0">
                <a:solidFill>
                  <a:srgbClr val="808080"/>
                </a:solidFill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 </a:t>
            </a:r>
            <a:endParaRPr lang="es-HN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Más de 1.000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hondureños/as 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entre estudiantes,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sindicatos de maestros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, funcionarios públicos,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educadores populares, 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organizaciones que trabajan con discapacidad,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grupos de indígenas, entre otros, han  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sido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informados/as 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de la agenda 2030 y el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ODS 4 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a través de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foros</a:t>
            </a:r>
            <a:r>
              <a:rPr lang="es-HN" sz="24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, conversatorios, </a:t>
            </a:r>
            <a:r>
              <a:rPr lang="es-HN" sz="24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reuniones, medios radiales, entre otros.</a:t>
            </a:r>
            <a:endParaRPr lang="es-HN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24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Diputados </a:t>
            </a:r>
            <a:r>
              <a:rPr lang="es-ES" sz="24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y diputadas estén participando en los procesos de socialización de la agenda, y el objetivo 4 y anuentes a formar una “Plataforma de diputados/as por la Educación”. </a:t>
            </a:r>
            <a:endParaRPr lang="es-HN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8131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B9013-1C90-43D1-AA22-6E550EAB1D63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21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80637"/>
            <a:ext cx="150876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79320" y="180637"/>
            <a:ext cx="7222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s-ES" altLang="es-H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LOGROS</a:t>
            </a:r>
            <a:endParaRPr lang="es-ES" altLang="es-H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6758" y="1103859"/>
            <a:ext cx="10487463" cy="46612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isometricOffAxis1Right"/>
            <a:lightRig rig="threePt" dir="t"/>
          </a:scene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HN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CAMPAÑA RADIAL RADIOS COMUNITARIOS: Formulación </a:t>
            </a:r>
            <a:r>
              <a:rPr lang="es-HN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de 365 segmentos </a:t>
            </a:r>
            <a:r>
              <a:rPr lang="es-HN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que están </a:t>
            </a:r>
            <a:r>
              <a:rPr lang="es-HN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siendo transmitidos a través de 14 radios </a:t>
            </a:r>
            <a:r>
              <a:rPr lang="es-HN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comunitarias mediante </a:t>
            </a:r>
            <a:r>
              <a:rPr lang="es-HN" sz="20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dos transmisiones por día.   </a:t>
            </a:r>
            <a:endParaRPr lang="es-HN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HN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 </a:t>
            </a:r>
            <a:r>
              <a:rPr lang="es-HN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Firma </a:t>
            </a:r>
            <a:r>
              <a:rPr lang="es-HN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de</a:t>
            </a:r>
            <a:r>
              <a:rPr lang="es-ES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 dos </a:t>
            </a:r>
            <a:r>
              <a:rPr lang="es-ES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CONVENIOS PARA LA DIVULGACIÓN E INFORMACIÓN DEL OBJETIVO 4 Y LAS 10 METAS con </a:t>
            </a:r>
            <a:r>
              <a:rPr lang="es-ES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la RDS-HN </a:t>
            </a:r>
            <a:r>
              <a:rPr lang="es-ES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Honduras </a:t>
            </a:r>
            <a:r>
              <a:rPr lang="es-ES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y </a:t>
            </a:r>
            <a:r>
              <a:rPr lang="es-ES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con la Asociación </a:t>
            </a:r>
            <a:r>
              <a:rPr lang="es-ES" sz="2000" b="1" i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de medios comunitario de Honduras </a:t>
            </a:r>
            <a:r>
              <a:rPr lang="es-ES" sz="2000" b="1" i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(AMCH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ES" sz="20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DIÁLOGO Y TRABAJO CONJUNTO en </a:t>
            </a:r>
            <a:r>
              <a:rPr lang="es-ES" sz="20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la temática de propuesta de estrategias a presentar al equipo nacional encargado del </a:t>
            </a:r>
            <a:r>
              <a:rPr lang="es-ES" sz="20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análisis y </a:t>
            </a:r>
            <a:r>
              <a:rPr lang="es-ES" sz="20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elaboración del plan estratégico del sector educación 2016-2030 en el marco de la subvención de la Alianza Mundial para la Educación (AME) con los </a:t>
            </a:r>
            <a:r>
              <a:rPr lang="es-ES" sz="20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SINDICATOS MAGISTERIALES, CON ASOCIACIONES DE ESTUDIANTES DE SECUNDARIA Y PADRES Y MADRES DE FAMILIA CON LOS QUE SE HA SOCIALIZADO LA AGENDA 2030 Y EL ODS 4. </a:t>
            </a:r>
            <a:endParaRPr lang="es-HN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5702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B9013-1C90-43D1-AA22-6E550EAB1D63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22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80637"/>
            <a:ext cx="150876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79320" y="180637"/>
            <a:ext cx="7222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s-ES" altLang="es-H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LOGROS</a:t>
            </a:r>
            <a:endParaRPr lang="es-ES" altLang="es-H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12741" y="1126173"/>
            <a:ext cx="9397219" cy="46166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8"/>
            </a:pPr>
            <a:r>
              <a:rPr lang="es-HN" sz="2800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 </a:t>
            </a: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Divulgación de la información en forma sistemática;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8"/>
            </a:pP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Grupos temáticos de investigación;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8"/>
            </a:pPr>
            <a:r>
              <a:rPr lang="es-HN" sz="28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 A</a:t>
            </a: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cuerdo en la reunión </a:t>
            </a: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de CAMEXCA;</a:t>
            </a:r>
            <a:endParaRPr lang="es-HN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8"/>
            </a:pP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contribuir al fortalecimiento de la democracia en el país, aportando expertos para llegar a los acuerdos entre la UNAH y el  MEU. 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 startAt="8"/>
            </a:pP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se </a:t>
            </a:r>
            <a:r>
              <a:rPr lang="es-HN" sz="28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esta trabajando </a:t>
            </a: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con la </a:t>
            </a:r>
            <a:r>
              <a:rPr lang="es-HN" sz="2800" b="1" dirty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organización </a:t>
            </a:r>
            <a:r>
              <a:rPr lang="es-HN" sz="2800" b="1" dirty="0" smtClean="0"/>
              <a:t>RESULTS </a:t>
            </a:r>
            <a:r>
              <a:rPr lang="es-HN" sz="2800" b="1" dirty="0" smtClean="0">
                <a:latin typeface="Calibri" panose="020F0502020204030204" pitchFamily="34" charset="0"/>
                <a:ea typeface="MS ????"/>
                <a:cs typeface="Calibri" panose="020F0502020204030204" pitchFamily="34" charset="0"/>
              </a:rPr>
              <a:t>(RTEI).</a:t>
            </a:r>
            <a:endParaRPr lang="es-HN" sz="2800" b="1" dirty="0"/>
          </a:p>
        </p:txBody>
      </p:sp>
    </p:spTree>
    <p:extLst>
      <p:ext uri="{BB962C8B-B14F-4D97-AF65-F5344CB8AC3E}">
        <p14:creationId xmlns:p14="http://schemas.microsoft.com/office/powerpoint/2010/main" val="7369414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2658" y="525847"/>
            <a:ext cx="8962981" cy="2006337"/>
          </a:xfr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H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¡COMPROMETIDOS </a:t>
            </a:r>
            <a:r>
              <a:rPr lang="es-H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HONDURAS </a:t>
            </a:r>
            <a:r>
              <a:rPr lang="es-H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H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H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CONTINUAMOS </a:t>
            </a:r>
            <a:r>
              <a:rPr lang="es-H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TRABAJANDO POR </a:t>
            </a:r>
            <a:br>
              <a:rPr lang="es-H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H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DERECHO HUMANO A LA </a:t>
            </a:r>
            <a:r>
              <a:rPr lang="es-HN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EDUCACION!</a:t>
            </a:r>
            <a:r>
              <a:rPr lang="es-HN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HN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HN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92" y="2909208"/>
            <a:ext cx="5657850" cy="2487384"/>
          </a:xfrm>
          <a:prstGeom prst="rect">
            <a:avLst/>
          </a:prstGeom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2330789" y="5396592"/>
            <a:ext cx="8229600" cy="122417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37160" indent="0" algn="ctr">
              <a:buNone/>
            </a:pPr>
            <a:r>
              <a:rPr lang="es-ES" altLang="es-HN" sz="4000" b="1" kern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/>
              </a:rPr>
              <a:t>FORO DAKAR HONDURAS</a:t>
            </a:r>
            <a:endParaRPr lang="es-HN" sz="4000" b="1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endParaRPr lang="es-HN" dirty="0">
              <a:ln w="0"/>
              <a:solidFill>
                <a:srgbClr val="CC00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79" y="266700"/>
            <a:ext cx="1615580" cy="63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666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8813" y="609599"/>
            <a:ext cx="8228061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es-HN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SEGUNDO MOMENTO DE TRABAJO EN INCIDENCIA EN POLITICAS PUBLICAS EDUCATIVAS</a:t>
            </a:r>
            <a:br>
              <a:rPr lang="es-HN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HN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F89DC-F6E2-4750-9553-303D51EC70F2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3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478301" y="2160587"/>
            <a:ext cx="10030265" cy="45919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2030 DE DESARROLLO SOSTENIBLE</a:t>
            </a:r>
          </a:p>
          <a:p>
            <a:pPr algn="ctr"/>
            <a:endParaRPr lang="es-HN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HN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“Por una visión holística de la Agenda 2030 para el alcance del </a:t>
            </a:r>
            <a:r>
              <a:rPr lang="es-HN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 4 </a:t>
            </a:r>
            <a:r>
              <a:rPr lang="es-HN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Desarrollo Sostenible”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5888"/>
            <a:ext cx="17240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385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0B9013-1C90-43D1-AA22-6E550EAB1D63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4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20" y="192382"/>
            <a:ext cx="1871634" cy="1298561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2927351" y="92075"/>
            <a:ext cx="6348413" cy="1320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HN" altLang="es-HN" sz="3200" dirty="0" smtClean="0">
                <a:solidFill>
                  <a:schemeClr val="tx1"/>
                </a:solidFill>
              </a:rPr>
              <a:t/>
            </a:r>
            <a:br>
              <a:rPr lang="es-HN" altLang="es-HN" sz="3200" dirty="0" smtClean="0">
                <a:solidFill>
                  <a:schemeClr val="tx1"/>
                </a:solidFill>
              </a:rPr>
            </a:br>
            <a:r>
              <a:rPr lang="es-HN" altLang="es-HN" sz="3200" dirty="0" smtClean="0">
                <a:solidFill>
                  <a:schemeClr val="tx1"/>
                </a:solidFill>
              </a:rPr>
              <a:t>POSICIONAMIENTO DEL FORO FRENTE A LA AGENDA 2030 </a:t>
            </a:r>
            <a:endParaRPr lang="es-HN" altLang="es-HN" sz="3200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97349113"/>
              </p:ext>
            </p:extLst>
          </p:nvPr>
        </p:nvGraphicFramePr>
        <p:xfrm>
          <a:off x="135082" y="955964"/>
          <a:ext cx="10131135" cy="564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37605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3"/>
          <p:cNvSpPr>
            <a:spLocks noGrp="1"/>
          </p:cNvSpPr>
          <p:nvPr>
            <p:ph type="title"/>
          </p:nvPr>
        </p:nvSpPr>
        <p:spPr>
          <a:xfrm>
            <a:off x="2927351" y="92075"/>
            <a:ext cx="6348413" cy="1320800"/>
          </a:xfrm>
        </p:spPr>
        <p:txBody>
          <a:bodyPr/>
          <a:lstStyle/>
          <a:p>
            <a:pPr algn="ctr" eaLnBrk="1" hangingPunct="1"/>
            <a:r>
              <a:rPr lang="es-HN" altLang="es-HN" sz="3200" dirty="0" smtClean="0">
                <a:solidFill>
                  <a:schemeClr val="tx1"/>
                </a:solidFill>
              </a:rPr>
              <a:t>OBJETIVO 4 DE LA AGENDA </a:t>
            </a:r>
            <a:r>
              <a:rPr lang="es-HN" altLang="es-HN" sz="3200" dirty="0">
                <a:solidFill>
                  <a:schemeClr val="tx1"/>
                </a:solidFill>
              </a:rPr>
              <a:t>2030 PARA EL DESARROLLO SOSTENIBLE</a:t>
            </a:r>
          </a:p>
        </p:txBody>
      </p:sp>
      <p:sp>
        <p:nvSpPr>
          <p:cNvPr id="13315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28B56F-325A-48B9-9888-5AA4B8AFA91C}" type="slidenum">
              <a:rPr lang="es-ES_tradnl" altLang="es-HN" smtClean="0">
                <a:solidFill>
                  <a:srgbClr val="EB3D9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s-ES_tradnl" altLang="es-HN" smtClean="0">
              <a:solidFill>
                <a:srgbClr val="EB3D9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5888"/>
            <a:ext cx="18732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62124574"/>
              </p:ext>
            </p:extLst>
          </p:nvPr>
        </p:nvGraphicFramePr>
        <p:xfrm>
          <a:off x="2063552" y="1528763"/>
          <a:ext cx="721221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81641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28B56F-325A-48B9-9888-5AA4B8AFA91C}" type="slidenum">
              <a:rPr lang="es-ES_tradnl" altLang="es-HN" smtClean="0">
                <a:solidFill>
                  <a:srgbClr val="EB3D9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s-ES_tradnl" altLang="es-HN" smtClean="0">
              <a:solidFill>
                <a:srgbClr val="EB3D9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5888"/>
            <a:ext cx="18732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16516" y="136061"/>
            <a:ext cx="8463619" cy="989354"/>
          </a:xfrm>
        </p:spPr>
        <p:txBody>
          <a:bodyPr>
            <a:normAutofit fontScale="90000"/>
          </a:bodyPr>
          <a:lstStyle/>
          <a:p>
            <a:pPr algn="ctr"/>
            <a: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OBJETIVOS DEL PROYECTO FRESCE </a:t>
            </a:r>
            <a:b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2016 - 2018</a:t>
            </a:r>
            <a:endParaRPr lang="es-H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25415" y="1458912"/>
            <a:ext cx="10086535" cy="267765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just"/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1.	Contribuir a que  las organizaciones de sociedad civil, 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estudiantes</a:t>
            </a: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jóvenes, maestros conozcan, comprendan la importancia, se apropien y posicionen de los contenidos de la Agenda de Desarrollo Sostenible 2030, fundamentalmente el ODS 4, incidiendo para la inclusión de las 10 metas en el P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lan Estratégico </a:t>
            </a: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 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Educación </a:t>
            </a: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que esta formulando  el gobierno de Honduras con apoyo de la AME</a:t>
            </a:r>
            <a:endParaRPr lang="es-H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1125415" y="4115122"/>
            <a:ext cx="10054541" cy="2292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H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</a:t>
            </a:r>
            <a:r>
              <a:rPr lang="es-HN" sz="2400" b="1" dirty="0" smtClean="0">
                <a:solidFill>
                  <a:schemeClr val="tx1"/>
                </a:solidFill>
              </a:rPr>
              <a:t>	Ser un espacio de referencia en investigación nacional sobre la temática que enfoca el objetivo 4 de la agenda de desarrollo sostenible, ofreciendo evidencias estadísticas e información cualitativa fiables, estudios emblemáticos del cumplimiento de la política educativa, o plan de educación que formule el Estado de Honduras.</a:t>
            </a:r>
            <a:br>
              <a:rPr lang="es-HN" sz="2400" b="1" dirty="0" smtClean="0">
                <a:solidFill>
                  <a:schemeClr val="tx1"/>
                </a:solidFill>
              </a:rPr>
            </a:br>
            <a:r>
              <a:rPr lang="es-HN" sz="2400" b="1" dirty="0" smtClean="0">
                <a:solidFill>
                  <a:schemeClr val="tx1"/>
                </a:solidFill>
              </a:rPr>
              <a:t/>
            </a:r>
            <a:br>
              <a:rPr lang="es-HN" sz="2400" b="1" dirty="0" smtClean="0">
                <a:solidFill>
                  <a:schemeClr val="tx1"/>
                </a:solidFill>
              </a:rPr>
            </a:br>
            <a:r>
              <a:rPr lang="es-HN" sz="2400" b="1" dirty="0" smtClean="0">
                <a:solidFill>
                  <a:schemeClr val="tx1"/>
                </a:solidFill>
              </a:rPr>
              <a:t/>
            </a:r>
            <a:br>
              <a:rPr lang="es-HN" sz="2400" b="1" dirty="0" smtClean="0">
                <a:solidFill>
                  <a:schemeClr val="tx1"/>
                </a:solidFill>
              </a:rPr>
            </a:br>
            <a:r>
              <a:rPr lang="es-HN" sz="2400" b="1" dirty="0" smtClean="0">
                <a:solidFill>
                  <a:schemeClr val="tx1"/>
                </a:solidFill>
              </a:rPr>
              <a:t/>
            </a:r>
            <a:br>
              <a:rPr lang="es-HN" sz="2400" b="1" dirty="0" smtClean="0">
                <a:solidFill>
                  <a:schemeClr val="tx1"/>
                </a:solidFill>
              </a:rPr>
            </a:br>
            <a:endParaRPr lang="es-HN" sz="2400" b="1" dirty="0"/>
          </a:p>
        </p:txBody>
      </p:sp>
    </p:spTree>
    <p:extLst>
      <p:ext uri="{BB962C8B-B14F-4D97-AF65-F5344CB8AC3E}">
        <p14:creationId xmlns:p14="http://schemas.microsoft.com/office/powerpoint/2010/main" val="120290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28B56F-325A-48B9-9888-5AA4B8AFA91C}" type="slidenum">
              <a:rPr lang="es-ES_tradnl" altLang="es-HN" smtClean="0">
                <a:solidFill>
                  <a:srgbClr val="EB3D9F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s-ES_tradnl" altLang="es-HN" smtClean="0">
              <a:solidFill>
                <a:srgbClr val="EB3D9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5888"/>
            <a:ext cx="18732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16516" y="136061"/>
            <a:ext cx="8463619" cy="989354"/>
          </a:xfrm>
        </p:spPr>
        <p:txBody>
          <a:bodyPr>
            <a:normAutofit fontScale="90000"/>
          </a:bodyPr>
          <a:lstStyle/>
          <a:p>
            <a:pPr algn="ctr"/>
            <a: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OBJETIVOS DEL PROYECTO FRESCE </a:t>
            </a:r>
            <a:b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s-HN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2016 - 2018</a:t>
            </a:r>
            <a:endParaRPr lang="es-H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25415" y="1458912"/>
            <a:ext cx="10086535" cy="18158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H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Permanecer </a:t>
            </a:r>
            <a:r>
              <a:rPr lang="es-H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actualizados sobre los avances y acuerdos mundiales, regionales, locales, sobre el nivel de cumplimiento de la agenda 2030 especialmente del Objetivo 4 convirtiéndose de esa forma el Foro en referente nacional</a:t>
            </a:r>
            <a:r>
              <a:rPr lang="es-H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125414" y="3767930"/>
            <a:ext cx="10086535" cy="27946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	Fortalecer las capacidades internas del FORO DAKAR-HONDURAS a través del desarrollo de capacidades en su equipo técnico y miembros de la coalición para su participación activa en el debate político del sector educativo a nivel internacional y nacional y la formulación de propuestas para búsqueda de financiamiento.</a:t>
            </a:r>
            <a:r>
              <a:rPr lang="es-H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H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H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3794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00422" y="75128"/>
            <a:ext cx="8379618" cy="9764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ACTIVIDADES – OBJETIVO 1</a:t>
            </a:r>
            <a:b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de la Agenda 2030 y el Objetivo 4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8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" y="224860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94898584"/>
              </p:ext>
            </p:extLst>
          </p:nvPr>
        </p:nvGraphicFramePr>
        <p:xfrm>
          <a:off x="1374705" y="1264920"/>
          <a:ext cx="8729415" cy="566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33400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00422" y="75128"/>
            <a:ext cx="8379618" cy="9764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ACTIVIDADES – OBJETIVO 1</a:t>
            </a:r>
            <a:b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de la Agenda 2030 y el Objetivo 4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585C-A273-496C-B4EE-AB362B2C4E30}" type="slidenum">
              <a:rPr lang="es-ES_tradnl" altLang="es-HN" smtClean="0">
                <a:solidFill>
                  <a:srgbClr val="F496CB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es-ES_tradnl" altLang="es-HN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" y="224860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20808835"/>
              </p:ext>
            </p:extLst>
          </p:nvPr>
        </p:nvGraphicFramePr>
        <p:xfrm>
          <a:off x="4611406" y="1277974"/>
          <a:ext cx="6168634" cy="5366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528759" y="1464005"/>
            <a:ext cx="4290647" cy="25146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7"/>
          <p:cNvSpPr/>
          <p:nvPr/>
        </p:nvSpPr>
        <p:spPr>
          <a:xfrm>
            <a:off x="4704551" y="3778053"/>
            <a:ext cx="4230958" cy="2879394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scene3d>
            <a:camera prst="perspectiveContrastingLef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9441" y="3980439"/>
            <a:ext cx="3596952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839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</a:spPr>
      <a:bodyPr/>
      <a:lstStyle/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687</Words>
  <Application>Microsoft Office PowerPoint</Application>
  <PresentationFormat>Panorámica</PresentationFormat>
  <Paragraphs>94</Paragraphs>
  <Slides>23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MS ????</vt:lpstr>
      <vt:lpstr>Times New Roman</vt:lpstr>
      <vt:lpstr>Trebuchet MS</vt:lpstr>
      <vt:lpstr>Wingdings</vt:lpstr>
      <vt:lpstr>Wingdings 3</vt:lpstr>
      <vt:lpstr>Faceta</vt:lpstr>
      <vt:lpstr>Presentación de PowerPoint</vt:lpstr>
      <vt:lpstr>¿QUÉ ES EL FORO?</vt:lpstr>
      <vt:lpstr>EL SEGUNDO MOMENTO DE TRABAJO EN INCIDENCIA EN POLITICAS PUBLICAS EDUCATIVAS </vt:lpstr>
      <vt:lpstr> POSICIONAMIENTO DEL FORO FRENTE A LA AGENDA 2030 </vt:lpstr>
      <vt:lpstr>OBJETIVO 4 DE LA AGENDA 2030 PARA EL DESARROLLO SOSTENIBLE</vt:lpstr>
      <vt:lpstr>OBJETIVOS DEL PROYECTO FRESCE  2016 - 2018</vt:lpstr>
      <vt:lpstr>OBJETIVOS DEL PROYECTO FRESCE  2016 - 2018</vt:lpstr>
      <vt:lpstr>PRINCIPALES ACTIVIDADES – OBJETIVO 1 Socialización de la Agenda 2030 y el Objetivo 4  </vt:lpstr>
      <vt:lpstr>PRINCIPALES ACTIVIDADES – OBJETIVO 1 Socialización de la Agenda 2030 y el Objetivo 4  </vt:lpstr>
      <vt:lpstr>FOROS CON LA SOCIEDAD CIVIL</vt:lpstr>
      <vt:lpstr>REUNIONES DE SOCIALIZACIÓN E INCIDENCIA</vt:lpstr>
      <vt:lpstr>MATERIAL DE SOCIALIZACION </vt:lpstr>
      <vt:lpstr>ASOCIACIÓN CON MEDIOS DE PRENSA </vt:lpstr>
      <vt:lpstr>SOCIALIZACIÓN DE LA AGENDA 2030 Y EL ODS 4 CON MIEMBROS/AS DE RADIOS COMUNITARIAS </vt:lpstr>
      <vt:lpstr>ACTIVIDADES DEL OBJETIVO 2 </vt:lpstr>
      <vt:lpstr>PRINCIPALES ACTIVIDADES DEL OBJETIVO 3 </vt:lpstr>
      <vt:lpstr>Presentación de PowerPoint</vt:lpstr>
      <vt:lpstr>PARTICIPACIÓN EN EL LEG Y EL CONSEJO NACIONAL DE EDUCACIÓN</vt:lpstr>
      <vt:lpstr>Presentación de PowerPoint</vt:lpstr>
      <vt:lpstr>Presentación de PowerPoint</vt:lpstr>
      <vt:lpstr>Presentación de PowerPoint</vt:lpstr>
      <vt:lpstr>Presentación de PowerPoint</vt:lpstr>
      <vt:lpstr>¡COMPROMETIDOS CON HONDURAS  CONTINUAMOS TRABAJANDO POR  EL DERECHO HUMANO A LA EDUCACION!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cipe92@hotmail.com</dc:creator>
  <cp:lastModifiedBy>Hayes</cp:lastModifiedBy>
  <cp:revision>112</cp:revision>
  <dcterms:created xsi:type="dcterms:W3CDTF">2016-05-24T20:06:54Z</dcterms:created>
  <dcterms:modified xsi:type="dcterms:W3CDTF">2016-11-07T22:55:09Z</dcterms:modified>
</cp:coreProperties>
</file>