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NI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6D7C-2CD4-43C1-9DA5-F0F969C43D74}" type="datetimeFigureOut">
              <a:rPr lang="es-NI" smtClean="0"/>
              <a:t>10/11/2016</a:t>
            </a:fld>
            <a:endParaRPr lang="es-NI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6D08-34CA-4110-AD12-1DC4B3867BA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10702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6D7C-2CD4-43C1-9DA5-F0F969C43D74}" type="datetimeFigureOut">
              <a:rPr lang="es-NI" smtClean="0"/>
              <a:t>10/11/2016</a:t>
            </a:fld>
            <a:endParaRPr lang="es-NI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6D08-34CA-4110-AD12-1DC4B3867BA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66304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6D7C-2CD4-43C1-9DA5-F0F969C43D74}" type="datetimeFigureOut">
              <a:rPr lang="es-NI" smtClean="0"/>
              <a:t>10/11/2016</a:t>
            </a:fld>
            <a:endParaRPr lang="es-NI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6D08-34CA-4110-AD12-1DC4B3867BA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0333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6D7C-2CD4-43C1-9DA5-F0F969C43D74}" type="datetimeFigureOut">
              <a:rPr lang="es-NI" smtClean="0"/>
              <a:t>10/11/2016</a:t>
            </a:fld>
            <a:endParaRPr lang="es-NI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6D08-34CA-4110-AD12-1DC4B3867BA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45547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6D7C-2CD4-43C1-9DA5-F0F969C43D74}" type="datetimeFigureOut">
              <a:rPr lang="es-NI" smtClean="0"/>
              <a:t>10/11/2016</a:t>
            </a:fld>
            <a:endParaRPr lang="es-NI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6D08-34CA-4110-AD12-1DC4B3867BA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91829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6D7C-2CD4-43C1-9DA5-F0F969C43D74}" type="datetimeFigureOut">
              <a:rPr lang="es-NI" smtClean="0"/>
              <a:t>10/11/2016</a:t>
            </a:fld>
            <a:endParaRPr lang="es-NI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6D08-34CA-4110-AD12-1DC4B3867BA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39703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6D7C-2CD4-43C1-9DA5-F0F969C43D74}" type="datetimeFigureOut">
              <a:rPr lang="es-NI" smtClean="0"/>
              <a:t>10/11/2016</a:t>
            </a:fld>
            <a:endParaRPr lang="es-NI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6D08-34CA-4110-AD12-1DC4B3867BA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505383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6D7C-2CD4-43C1-9DA5-F0F969C43D74}" type="datetimeFigureOut">
              <a:rPr lang="es-NI" smtClean="0"/>
              <a:t>10/11/2016</a:t>
            </a:fld>
            <a:endParaRPr lang="es-NI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6D08-34CA-4110-AD12-1DC4B3867BA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06086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6D7C-2CD4-43C1-9DA5-F0F969C43D74}" type="datetimeFigureOut">
              <a:rPr lang="es-NI" smtClean="0"/>
              <a:t>10/11/2016</a:t>
            </a:fld>
            <a:endParaRPr lang="es-NI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6D08-34CA-4110-AD12-1DC4B3867BA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78779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6D7C-2CD4-43C1-9DA5-F0F969C43D74}" type="datetimeFigureOut">
              <a:rPr lang="es-NI" smtClean="0"/>
              <a:t>10/11/2016</a:t>
            </a:fld>
            <a:endParaRPr lang="es-NI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6D08-34CA-4110-AD12-1DC4B3867BA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43297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6D7C-2CD4-43C1-9DA5-F0F969C43D74}" type="datetimeFigureOut">
              <a:rPr lang="es-NI" smtClean="0"/>
              <a:t>10/11/2016</a:t>
            </a:fld>
            <a:endParaRPr lang="es-NI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6D08-34CA-4110-AD12-1DC4B3867BA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65686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F6D7C-2CD4-43C1-9DA5-F0F969C43D74}" type="datetimeFigureOut">
              <a:rPr lang="es-NI" smtClean="0"/>
              <a:t>10/11/2016</a:t>
            </a:fld>
            <a:endParaRPr lang="es-NI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76D08-34CA-4110-AD12-1DC4B3867BA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38590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43050" y="1741858"/>
            <a:ext cx="9144000" cy="2387600"/>
          </a:xfrm>
        </p:spPr>
        <p:txBody>
          <a:bodyPr>
            <a:normAutofit/>
          </a:bodyPr>
          <a:lstStyle/>
          <a:p>
            <a:r>
              <a:rPr lang="es-NI" sz="4800" b="1" i="1" dirty="0" smtClean="0">
                <a:solidFill>
                  <a:srgbClr val="00B050"/>
                </a:solidFill>
              </a:rPr>
              <a:t>Foro de Educación y Desarrollo Humano de la Iniciativa por Nicaragua </a:t>
            </a:r>
            <a:endParaRPr lang="es-NI" sz="4800" b="1" i="1" dirty="0">
              <a:solidFill>
                <a:srgbClr val="00B05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81175" y="4973638"/>
            <a:ext cx="9144000" cy="703262"/>
          </a:xfrm>
        </p:spPr>
        <p:txBody>
          <a:bodyPr>
            <a:noAutofit/>
          </a:bodyPr>
          <a:lstStyle/>
          <a:p>
            <a:r>
              <a:rPr lang="es-NI" sz="3600" i="1" dirty="0" smtClean="0">
                <a:solidFill>
                  <a:srgbClr val="C00000"/>
                </a:solidFill>
              </a:rPr>
              <a:t>Principales Logros, avances,  retos y desafíos del proyecto 2016</a:t>
            </a:r>
            <a:endParaRPr lang="es-NI" sz="3600" i="1" dirty="0">
              <a:solidFill>
                <a:srgbClr val="C00000"/>
              </a:solidFill>
            </a:endParaRPr>
          </a:p>
        </p:txBody>
      </p:sp>
      <p:pic>
        <p:nvPicPr>
          <p:cNvPr id="4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36882"/>
            <a:ext cx="3905250" cy="1554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882"/>
            <a:ext cx="2532979" cy="230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63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b="1" i="1" dirty="0" smtClean="0">
                <a:solidFill>
                  <a:srgbClr val="00B050"/>
                </a:solidFill>
              </a:rPr>
              <a:t>Principales Logros y Avances </a:t>
            </a:r>
            <a:endParaRPr lang="es-NI" b="1" i="1" dirty="0">
              <a:solidFill>
                <a:srgbClr val="00B05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4700"/>
          </a:xfrm>
        </p:spPr>
        <p:txBody>
          <a:bodyPr>
            <a:normAutofit/>
          </a:bodyPr>
          <a:lstStyle/>
          <a:p>
            <a:pPr marL="0" lvl="0" indent="0" algn="just">
              <a:buAutoNum type="arabicPeriod"/>
            </a:pPr>
            <a:r>
              <a:rPr lang="es-NI" sz="2400" dirty="0" smtClean="0"/>
              <a:t> El FEDH IPN, comenzó la construcción de su plan </a:t>
            </a:r>
            <a:r>
              <a:rPr lang="es-NI" sz="2400" dirty="0"/>
              <a:t>estratégico que regirá del 2016-2019. </a:t>
            </a:r>
            <a:r>
              <a:rPr lang="es-NI" sz="2400" dirty="0" smtClean="0"/>
              <a:t>Se </a:t>
            </a:r>
            <a:r>
              <a:rPr lang="es-NI" sz="2400" dirty="0"/>
              <a:t>han identificado nuevas líneas estratégicas que contribuirán a su reinvención a fin de responder a los nuevos desafíos mundiales y a la coyuntura nacional. </a:t>
            </a:r>
            <a:endParaRPr lang="es-NI" sz="2400" dirty="0" smtClean="0"/>
          </a:p>
          <a:p>
            <a:pPr marL="0" lvl="0" indent="0">
              <a:buNone/>
            </a:pPr>
            <a:endParaRPr lang="es-NI" sz="2400" dirty="0"/>
          </a:p>
          <a:p>
            <a:pPr marL="0" indent="0" algn="just">
              <a:buNone/>
            </a:pPr>
            <a:r>
              <a:rPr lang="es-NI" sz="2400" dirty="0" smtClean="0"/>
              <a:t>2. Con </a:t>
            </a:r>
            <a:r>
              <a:rPr lang="es-NI" sz="2400" dirty="0"/>
              <a:t>la celebración del XX Aniversario del FEDH-IPN se juntaron diferentes organizaciones parte de la coalición para dar a conocer públicamente la necesidad de promover la construcción colectiva de una agenda Educativa Nacional. </a:t>
            </a:r>
            <a:endParaRPr lang="es-NI" sz="2400" dirty="0" smtClean="0"/>
          </a:p>
          <a:p>
            <a:pPr marL="0" indent="0" algn="just">
              <a:buNone/>
            </a:pPr>
            <a:endParaRPr lang="es-NI" sz="2400" dirty="0"/>
          </a:p>
          <a:p>
            <a:pPr marL="0" indent="0" algn="just">
              <a:buNone/>
            </a:pPr>
            <a:r>
              <a:rPr lang="es-NI" sz="2400" dirty="0" smtClean="0"/>
              <a:t>3. Cobertura de medios de comunicación en los diferentes espacios o actividades realizadas por la coalición pese al control que tiene el gobierno de los mismo.</a:t>
            </a:r>
          </a:p>
          <a:p>
            <a:pPr marL="0" indent="0" algn="just">
              <a:buNone/>
            </a:pPr>
            <a:endParaRPr lang="es-NI" dirty="0"/>
          </a:p>
          <a:p>
            <a:pPr marL="0" indent="0" algn="just">
              <a:buNone/>
            </a:pPr>
            <a:endParaRPr lang="es-NI" dirty="0" smtClean="0"/>
          </a:p>
          <a:p>
            <a:pPr marL="0" indent="0">
              <a:buNone/>
            </a:pPr>
            <a:endParaRPr lang="es-NI" dirty="0"/>
          </a:p>
          <a:p>
            <a:pPr marL="0" indent="0">
              <a:buNone/>
            </a:pP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4158276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4850" y="1690688"/>
            <a:ext cx="10515600" cy="4071937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es-ES_tradnl" dirty="0" smtClean="0"/>
              <a:t>3. En </a:t>
            </a:r>
            <a:r>
              <a:rPr lang="es-ES_tradnl" dirty="0"/>
              <a:t>Enero 2016 la coalición </a:t>
            </a:r>
            <a:r>
              <a:rPr lang="es-ES_tradnl" dirty="0" smtClean="0"/>
              <a:t>presentó </a:t>
            </a:r>
            <a:r>
              <a:rPr lang="es-ES_tradnl" dirty="0"/>
              <a:t>resultados del estudio “Percepciones  sobre la calidad de la educación Nicaragüense” </a:t>
            </a:r>
            <a:r>
              <a:rPr lang="es-ES_tradnl" dirty="0" smtClean="0"/>
              <a:t>. </a:t>
            </a:r>
            <a:endParaRPr lang="es-ES_tradnl" dirty="0"/>
          </a:p>
          <a:p>
            <a:pPr marL="0" lvl="0" indent="0" algn="just">
              <a:buNone/>
            </a:pPr>
            <a:endParaRPr lang="es-NI" dirty="0" smtClean="0"/>
          </a:p>
          <a:p>
            <a:pPr marL="0" lvl="0" indent="0" algn="just">
              <a:buNone/>
            </a:pPr>
            <a:r>
              <a:rPr lang="es-NI" dirty="0" smtClean="0"/>
              <a:t>4. </a:t>
            </a:r>
            <a:r>
              <a:rPr lang="es-ES_tradnl" dirty="0" smtClean="0"/>
              <a:t>la </a:t>
            </a:r>
            <a:r>
              <a:rPr lang="es-ES_tradnl" dirty="0"/>
              <a:t>coalición actualmente está liderando el proceso de construcción colectiva de la agenda educativa nacional 2017-2021. A este proceso se han sumado organizaciones como: </a:t>
            </a:r>
            <a:r>
              <a:rPr lang="es-ES_tradnl" dirty="0" smtClean="0"/>
              <a:t>IDEUCA, </a:t>
            </a:r>
            <a:r>
              <a:rPr lang="es-ES_tradnl" dirty="0"/>
              <a:t>Fe y Alegría Nicaragua, </a:t>
            </a:r>
            <a:r>
              <a:rPr lang="es-ES_tradnl" dirty="0" smtClean="0"/>
              <a:t>IEEPP, CODENI, MCN.</a:t>
            </a:r>
          </a:p>
          <a:p>
            <a:pPr marL="0" lvl="0" indent="0" algn="just">
              <a:buNone/>
            </a:pPr>
            <a:endParaRPr lang="es-ES_tradnl" dirty="0"/>
          </a:p>
          <a:p>
            <a:pPr marL="0" lvl="0" indent="0" algn="just">
              <a:buNone/>
            </a:pPr>
            <a:r>
              <a:rPr lang="es-ES_tradnl" dirty="0" smtClean="0"/>
              <a:t>5. El FEDH IPN también ha logrado liderar algunas campañas importante como la SAME 2016, La campaña por la Retención escolar y la de Matricúlame Ya </a:t>
            </a:r>
            <a:endParaRPr lang="es-NI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s-NI" b="1" i="1" dirty="0" smtClean="0">
                <a:solidFill>
                  <a:srgbClr val="00B050"/>
                </a:solidFill>
              </a:rPr>
              <a:t>Principales Logros y avances</a:t>
            </a:r>
            <a:endParaRPr lang="es-NI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49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b="1" i="1" dirty="0" smtClean="0">
                <a:solidFill>
                  <a:srgbClr val="00B050"/>
                </a:solidFill>
              </a:rPr>
              <a:t>Retos y Dificultades </a:t>
            </a:r>
            <a:endParaRPr lang="es-NI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AutoNum type="arabicPeriod"/>
            </a:pPr>
            <a:r>
              <a:rPr lang="es-ES_tradnl" dirty="0" smtClean="0"/>
              <a:t> Lograr articular acciones </a:t>
            </a:r>
            <a:r>
              <a:rPr lang="es-ES_tradnl" dirty="0"/>
              <a:t>con organizaciones sociales y redes locales </a:t>
            </a:r>
            <a:r>
              <a:rPr lang="es-ES_tradnl" dirty="0" smtClean="0"/>
              <a:t> a </a:t>
            </a:r>
            <a:r>
              <a:rPr lang="es-ES_tradnl" dirty="0"/>
              <a:t>fin de promover la campaña de la SAME </a:t>
            </a:r>
            <a:r>
              <a:rPr lang="es-ES_tradnl" dirty="0" smtClean="0"/>
              <a:t>2016. Principalmente por la </a:t>
            </a:r>
            <a:r>
              <a:rPr lang="es-ES_tradnl" dirty="0"/>
              <a:t>coyuntura </a:t>
            </a:r>
            <a:r>
              <a:rPr lang="es-ES_tradnl" dirty="0" smtClean="0"/>
              <a:t>socio-política, el tema del financiamiento es muy delicado en Nicaragua y </a:t>
            </a:r>
            <a:r>
              <a:rPr lang="es-NI" dirty="0" smtClean="0"/>
              <a:t>esto provocó que algunas organizaciones se mantuvieran al margen para no ser calificadas por el gobierno como opositoras políticas. </a:t>
            </a:r>
          </a:p>
          <a:p>
            <a:pPr marL="0" indent="0" algn="just">
              <a:buNone/>
            </a:pPr>
            <a:endParaRPr lang="es-NI" dirty="0" smtClean="0"/>
          </a:p>
          <a:p>
            <a:pPr marL="0" indent="0">
              <a:buNone/>
            </a:pPr>
            <a:r>
              <a:rPr lang="es-ES_tradnl" dirty="0" smtClean="0"/>
              <a:t>2. Actualmente el gobierno </a:t>
            </a:r>
            <a:r>
              <a:rPr lang="es-ES_tradnl" dirty="0"/>
              <a:t>ha desencadenado una persecución contra las organizaciones de sociedad civil cuando demandan o reclaman </a:t>
            </a:r>
            <a:r>
              <a:rPr lang="es-ES_tradnl" dirty="0" smtClean="0"/>
              <a:t>el cumplimiento y progresividad </a:t>
            </a:r>
            <a:r>
              <a:rPr lang="es-ES_tradnl" dirty="0"/>
              <a:t>de los derechos </a:t>
            </a:r>
            <a:r>
              <a:rPr lang="es-ES_tradnl" dirty="0" smtClean="0"/>
              <a:t>humanos. 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341892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NI" dirty="0" smtClean="0"/>
              <a:t>3. La cobertura de los medios de comunicación en las diferentes actividades realizadas por la coalición y demás organizaciones de sociedad civil se mantiene, no obstante el gobierno o la familia en el gobierno cada vez mas monopoliza la propiedad de medios de comunicación ( 5 canales de televisión, 8 radios de mayor cobertura, )</a:t>
            </a:r>
          </a:p>
          <a:p>
            <a:pPr marL="0" indent="0" algn="just">
              <a:buNone/>
            </a:pPr>
            <a:endParaRPr lang="es-NI" dirty="0"/>
          </a:p>
          <a:p>
            <a:pPr marL="0" indent="0" algn="just">
              <a:buNone/>
            </a:pPr>
            <a:r>
              <a:rPr lang="es-NI" dirty="0" smtClean="0"/>
              <a:t>4. Tensión entre las relación gobierno sociedad civil por el periodo de campaña electoral. Se mantiene un silencio total, en cuanto a la relación institucional con el gobierno, al punto de no recibir las comunicaciones de las ONGS.</a:t>
            </a:r>
          </a:p>
          <a:p>
            <a:pPr marL="0" indent="0" algn="just">
              <a:buNone/>
            </a:pPr>
            <a:endParaRPr lang="es-NI" dirty="0"/>
          </a:p>
          <a:p>
            <a:pPr marL="0" indent="0" algn="just">
              <a:buNone/>
            </a:pPr>
            <a:r>
              <a:rPr lang="es-NI" dirty="0" smtClean="0"/>
              <a:t>5. La desaparición de organizaciones de sociedad civil integrantes de la coalición por razones económicas y políticas. El retiro de la cooperación y la centralización de la cooperación en el gobierno por parte de agencias internacionales ha dejado a muchas organizaciones sin el financiamiento mínimo para seguir funcionando.</a:t>
            </a:r>
            <a:endParaRPr lang="es-NI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b="1" i="1" dirty="0" smtClean="0">
                <a:solidFill>
                  <a:srgbClr val="00B050"/>
                </a:solidFill>
              </a:rPr>
              <a:t>Retos y Dificultades 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3461834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472</Words>
  <Application>Microsoft Office PowerPoint</Application>
  <PresentationFormat>Panorámica</PresentationFormat>
  <Paragraphs>26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Foro de Educación y Desarrollo Humano de la Iniciativa por Nicaragua </vt:lpstr>
      <vt:lpstr>Principales Logros y Avances </vt:lpstr>
      <vt:lpstr>Principales Logros y avances</vt:lpstr>
      <vt:lpstr>Retos y Dificultades </vt:lpstr>
      <vt:lpstr>Retos y Dificultades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Foro de Educación y Desarrollo Humano de la Iniciativa por Nicaragua</dc:title>
  <dc:creator>Jorge Mendoza</dc:creator>
  <cp:lastModifiedBy>Jorge Mendoza</cp:lastModifiedBy>
  <cp:revision>8</cp:revision>
  <dcterms:created xsi:type="dcterms:W3CDTF">2016-11-10T11:59:06Z</dcterms:created>
  <dcterms:modified xsi:type="dcterms:W3CDTF">2016-11-10T15:02:17Z</dcterms:modified>
</cp:coreProperties>
</file>