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sldIdLst>
    <p:sldId id="256" r:id="rId2"/>
    <p:sldId id="257" r:id="rId3"/>
    <p:sldId id="258" r:id="rId4"/>
    <p:sldId id="259" r:id="rId5"/>
    <p:sldId id="260" r:id="rId6"/>
    <p:sldId id="261" r:id="rId7"/>
    <p:sldId id="270" r:id="rId8"/>
    <p:sldId id="271" r:id="rId9"/>
    <p:sldId id="272" r:id="rId10"/>
    <p:sldId id="273" r:id="rId11"/>
    <p:sldId id="262" r:id="rId12"/>
    <p:sldId id="267" r:id="rId13"/>
    <p:sldId id="268" r:id="rId14"/>
    <p:sldId id="269" r:id="rId15"/>
    <p:sldId id="263" r:id="rId16"/>
    <p:sldId id="264" r:id="rId17"/>
    <p:sldId id="274" r:id="rId18"/>
    <p:sldId id="275" r:id="rId19"/>
    <p:sldId id="276" r:id="rId20"/>
    <p:sldId id="277" r:id="rId21"/>
    <p:sldId id="278" r:id="rId22"/>
    <p:sldId id="26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599BABB-9BE5-47DA-83DC-3A04D09E8F5A}" v="20" dt="2024-07-11T16:44:42.9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0" d="100"/>
          <a:sy n="50" d="100"/>
        </p:scale>
        <p:origin x="898" y="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EB46B8FB-F6A2-5F47-A6CD-A7E17E69270F}"/>
              </a:ext>
            </a:extLst>
          </p:cNvPr>
          <p:cNvGrpSpPr/>
          <p:nvPr/>
        </p:nvGrpSpPr>
        <p:grpSpPr>
          <a:xfrm>
            <a:off x="6201388" y="0"/>
            <a:ext cx="5990612" cy="6858001"/>
            <a:chOff x="6201388" y="0"/>
            <a:chExt cx="5990612" cy="6858001"/>
          </a:xfrm>
        </p:grpSpPr>
        <p:sp>
          <p:nvSpPr>
            <p:cNvPr id="45" name="Oval 44">
              <a:extLst>
                <a:ext uri="{FF2B5EF4-FFF2-40B4-BE49-F238E27FC236}">
                  <a16:creationId xmlns:a16="http://schemas.microsoft.com/office/drawing/2014/main" id="{419BDE93-3EC2-4E4D-BC0B-417378F49EDA}"/>
                </a:ext>
              </a:extLst>
            </p:cNvPr>
            <p:cNvSpPr/>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a:extLst>
                <a:ext uri="{FF2B5EF4-FFF2-40B4-BE49-F238E27FC236}">
                  <a16:creationId xmlns:a16="http://schemas.microsoft.com/office/drawing/2014/main" id="{FE21F82F-1EE5-8240-97F8-387DF0253FCE}"/>
                </a:ext>
              </a:extLst>
            </p:cNvPr>
            <p:cNvSpPr/>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Freeform 48">
              <a:extLst>
                <a:ext uri="{FF2B5EF4-FFF2-40B4-BE49-F238E27FC236}">
                  <a16:creationId xmlns:a16="http://schemas.microsoft.com/office/drawing/2014/main" id="{AE1903E3-6B5F-6B4C-9A1F-62628A050AEB}"/>
                </a:ext>
              </a:extLst>
            </p:cNvPr>
            <p:cNvSpPr/>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1" name="Oval 50">
              <a:extLst>
                <a:ext uri="{FF2B5EF4-FFF2-40B4-BE49-F238E27FC236}">
                  <a16:creationId xmlns:a16="http://schemas.microsoft.com/office/drawing/2014/main" id="{F7C55863-3B37-0743-B001-1A970033FBA8}"/>
                </a:ext>
              </a:extLst>
            </p:cNvPr>
            <p:cNvSpPr/>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932B4C24-3A58-924C-B79A-D961EF7C2C48}"/>
                </a:ext>
              </a:extLst>
            </p:cNvPr>
            <p:cNvSpPr/>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21EF52E0-D2CF-544F-93A6-4D7B45A0483A}"/>
                </a:ext>
              </a:extLst>
            </p:cNvPr>
            <p:cNvSpPr/>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Freeform 63">
              <a:extLst>
                <a:ext uri="{FF2B5EF4-FFF2-40B4-BE49-F238E27FC236}">
                  <a16:creationId xmlns:a16="http://schemas.microsoft.com/office/drawing/2014/main" id="{6966CFE5-1C8C-2E4F-9B2D-A8438F5A5322}"/>
                </a:ext>
              </a:extLst>
            </p:cNvPr>
            <p:cNvSpPr/>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Freeform 64">
              <a:extLst>
                <a:ext uri="{FF2B5EF4-FFF2-40B4-BE49-F238E27FC236}">
                  <a16:creationId xmlns:a16="http://schemas.microsoft.com/office/drawing/2014/main" id="{9FD29EF3-A5B2-554A-A307-6BE1BCE8AF03}"/>
                </a:ext>
              </a:extLst>
            </p:cNvPr>
            <p:cNvSpPr/>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7" name="Oval 66">
              <a:extLst>
                <a:ext uri="{FF2B5EF4-FFF2-40B4-BE49-F238E27FC236}">
                  <a16:creationId xmlns:a16="http://schemas.microsoft.com/office/drawing/2014/main" id="{AC1ECAD8-0CF2-934D-AA1E-C108208CDE6F}"/>
                </a:ext>
              </a:extLst>
            </p:cNvPr>
            <p:cNvSpPr/>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a:extLst>
                <a:ext uri="{FF2B5EF4-FFF2-40B4-BE49-F238E27FC236}">
                  <a16:creationId xmlns:a16="http://schemas.microsoft.com/office/drawing/2014/main" id="{DB14DED1-3A58-8C4D-902E-2A9F34043F61}"/>
                </a:ext>
              </a:extLst>
            </p:cNvPr>
            <p:cNvSpPr/>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65D65157-5719-0341-A807-A8956595FB4C}"/>
                </a:ext>
              </a:extLst>
            </p:cNvPr>
            <p:cNvSpPr/>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a:extLst>
                <a:ext uri="{FF2B5EF4-FFF2-40B4-BE49-F238E27FC236}">
                  <a16:creationId xmlns:a16="http://schemas.microsoft.com/office/drawing/2014/main" id="{A7F23F74-B777-2A4C-8EF9-E798880D5942}"/>
                </a:ext>
              </a:extLst>
            </p:cNvPr>
            <p:cNvSpPr/>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a:extLst>
                <a:ext uri="{FF2B5EF4-FFF2-40B4-BE49-F238E27FC236}">
                  <a16:creationId xmlns:a16="http://schemas.microsoft.com/office/drawing/2014/main" id="{E3B9A050-0AE1-1D4B-A2AC-6EEF64B106D9}"/>
                </a:ext>
              </a:extLst>
            </p:cNvPr>
            <p:cNvSpPr/>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2" name="Freeform 71">
              <a:extLst>
                <a:ext uri="{FF2B5EF4-FFF2-40B4-BE49-F238E27FC236}">
                  <a16:creationId xmlns:a16="http://schemas.microsoft.com/office/drawing/2014/main" id="{C424FE38-F803-8D47-BF56-1B18EC2B1F03}"/>
                </a:ext>
              </a:extLst>
            </p:cNvPr>
            <p:cNvSpPr/>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3" name="Oval 72">
              <a:extLst>
                <a:ext uri="{FF2B5EF4-FFF2-40B4-BE49-F238E27FC236}">
                  <a16:creationId xmlns:a16="http://schemas.microsoft.com/office/drawing/2014/main" id="{E37187F2-9212-0641-97D0-1ACD50B748A8}"/>
                </a:ext>
              </a:extLst>
            </p:cNvPr>
            <p:cNvSpPr/>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C760C651-2AC4-564E-BEAA-AB7FAFE7F79F}"/>
                </a:ext>
              </a:extLst>
            </p:cNvPr>
            <p:cNvSpPr/>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58B0A1B8-5BA3-3548-9511-B4904D05264B}"/>
                </a:ext>
              </a:extLst>
            </p:cNvPr>
            <p:cNvSpPr/>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a:extLst>
                <a:ext uri="{FF2B5EF4-FFF2-40B4-BE49-F238E27FC236}">
                  <a16:creationId xmlns:a16="http://schemas.microsoft.com/office/drawing/2014/main" id="{424CD779-EE9A-214D-9488-767327E373AA}"/>
                </a:ext>
              </a:extLst>
            </p:cNvPr>
            <p:cNvSpPr/>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76">
              <a:extLst>
                <a:ext uri="{FF2B5EF4-FFF2-40B4-BE49-F238E27FC236}">
                  <a16:creationId xmlns:a16="http://schemas.microsoft.com/office/drawing/2014/main" id="{630D08C6-9EFB-8540-875F-2A55DED2AAE3}"/>
                </a:ext>
              </a:extLst>
            </p:cNvPr>
            <p:cNvSpPr/>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77">
              <a:extLst>
                <a:ext uri="{FF2B5EF4-FFF2-40B4-BE49-F238E27FC236}">
                  <a16:creationId xmlns:a16="http://schemas.microsoft.com/office/drawing/2014/main" id="{D7E8DA86-1294-4641-9C52-6E153150641C}"/>
                </a:ext>
              </a:extLst>
            </p:cNvPr>
            <p:cNvSpPr/>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78">
              <a:extLst>
                <a:ext uri="{FF2B5EF4-FFF2-40B4-BE49-F238E27FC236}">
                  <a16:creationId xmlns:a16="http://schemas.microsoft.com/office/drawing/2014/main" id="{011063C9-2A43-3348-A018-F27FACAA778D}"/>
                </a:ext>
              </a:extLst>
            </p:cNvPr>
            <p:cNvSpPr/>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79">
              <a:extLst>
                <a:ext uri="{FF2B5EF4-FFF2-40B4-BE49-F238E27FC236}">
                  <a16:creationId xmlns:a16="http://schemas.microsoft.com/office/drawing/2014/main" id="{EE85C7DE-D965-244F-BD95-3A05FF4AAC61}"/>
                </a:ext>
              </a:extLst>
            </p:cNvPr>
            <p:cNvSpPr/>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1" name="Freeform 80">
              <a:extLst>
                <a:ext uri="{FF2B5EF4-FFF2-40B4-BE49-F238E27FC236}">
                  <a16:creationId xmlns:a16="http://schemas.microsoft.com/office/drawing/2014/main" id="{315A1389-149A-3342-A863-637D42FDB28D}"/>
                </a:ext>
              </a:extLst>
            </p:cNvPr>
            <p:cNvSpPr/>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2" name="Freeform 81">
              <a:extLst>
                <a:ext uri="{FF2B5EF4-FFF2-40B4-BE49-F238E27FC236}">
                  <a16:creationId xmlns:a16="http://schemas.microsoft.com/office/drawing/2014/main" id="{B149CC6F-B6C6-BE46-B451-1BF7D47A8936}"/>
                </a:ext>
              </a:extLst>
            </p:cNvPr>
            <p:cNvSpPr/>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CDAB39E9-6F50-3F4B-9DDB-FC0E0CA993A6}"/>
              </a:ext>
            </a:extLst>
          </p:cNvPr>
          <p:cNvSpPr>
            <a:spLocks noGrp="1"/>
          </p:cNvSpPr>
          <p:nvPr>
            <p:ph type="ctrTitle"/>
          </p:nvPr>
        </p:nvSpPr>
        <p:spPr>
          <a:xfrm>
            <a:off x="565150" y="768334"/>
            <a:ext cx="5066001" cy="2866405"/>
          </a:xfrm>
        </p:spPr>
        <p:txBody>
          <a:bodyPr anchor="t"/>
          <a:lstStyle>
            <a:lvl1pPr algn="l">
              <a:defRPr sz="6000"/>
            </a:lvl1pPr>
          </a:lstStyle>
          <a:p>
            <a:r>
              <a:rPr lang="en-US" dirty="0"/>
              <a:t>Click to edit Master title style</a:t>
            </a:r>
          </a:p>
        </p:txBody>
      </p:sp>
      <p:sp>
        <p:nvSpPr>
          <p:cNvPr id="3" name="Subtitle 2">
            <a:extLst>
              <a:ext uri="{FF2B5EF4-FFF2-40B4-BE49-F238E27FC236}">
                <a16:creationId xmlns:a16="http://schemas.microsoft.com/office/drawing/2014/main" id="{A6B2C33E-E9A6-304D-BBCB-97AD0B213CE0}"/>
              </a:ext>
            </a:extLst>
          </p:cNvPr>
          <p:cNvSpPr>
            <a:spLocks noGrp="1"/>
          </p:cNvSpPr>
          <p:nvPr>
            <p:ph type="subTitle" idx="1"/>
          </p:nvPr>
        </p:nvSpPr>
        <p:spPr>
          <a:xfrm>
            <a:off x="565150" y="4283239"/>
            <a:ext cx="5066001" cy="1475177"/>
          </a:xfrm>
        </p:spPr>
        <p:txBody>
          <a:bodyPr anchor="b"/>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29C75C4-E533-BE48-B528-D1A278BC39A3}"/>
              </a:ext>
            </a:extLst>
          </p:cNvPr>
          <p:cNvSpPr>
            <a:spLocks noGrp="1"/>
          </p:cNvSpPr>
          <p:nvPr>
            <p:ph type="dt" sz="half" idx="10"/>
          </p:nvPr>
        </p:nvSpPr>
        <p:spPr>
          <a:xfrm>
            <a:off x="566928" y="457200"/>
            <a:ext cx="3608205" cy="365125"/>
          </a:xfrm>
        </p:spPr>
        <p:txBody>
          <a:bodyPr/>
          <a:lstStyle>
            <a:lvl1pPr algn="l">
              <a:defRPr/>
            </a:lvl1pPr>
          </a:lstStyle>
          <a:p>
            <a:pPr algn="l"/>
            <a:fld id="{A5B0A250-5CC0-1746-B209-08E8B0DAE6AF}" type="datetimeFigureOut">
              <a:rPr lang="en-US" smtClean="0"/>
              <a:pPr algn="l"/>
              <a:t>7/12/2024</a:t>
            </a:fld>
            <a:endParaRPr lang="en-US" dirty="0"/>
          </a:p>
        </p:txBody>
      </p:sp>
      <p:sp>
        <p:nvSpPr>
          <p:cNvPr id="5" name="Footer Placeholder 4">
            <a:extLst>
              <a:ext uri="{FF2B5EF4-FFF2-40B4-BE49-F238E27FC236}">
                <a16:creationId xmlns:a16="http://schemas.microsoft.com/office/drawing/2014/main" id="{8F09BA8A-EF83-434D-A90E-0805D1104A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FCFDDE0-90B9-AD4E-B0EB-E7464FA9CDF2}"/>
              </a:ext>
            </a:extLst>
          </p:cNvPr>
          <p:cNvSpPr>
            <a:spLocks noGrp="1"/>
          </p:cNvSpPr>
          <p:nvPr>
            <p:ph type="sldNum" sz="quarter" idx="12"/>
          </p:nvPr>
        </p:nvSpPr>
        <p:spPr>
          <a:xfrm>
            <a:off x="4817335" y="6141085"/>
            <a:ext cx="813816" cy="365125"/>
          </a:xfrm>
        </p:spPr>
        <p:txBody>
          <a:bodyPr/>
          <a:lstStyle/>
          <a:p>
            <a:fld id="{49ABCAEC-7D34-E549-A96E-FCEDAADBE4B0}" type="slidenum">
              <a:rPr lang="en-US" smtClean="0"/>
              <a:t>‹Nº›</a:t>
            </a:fld>
            <a:endParaRPr lang="en-US" dirty="0"/>
          </a:p>
        </p:txBody>
      </p:sp>
      <p:cxnSp>
        <p:nvCxnSpPr>
          <p:cNvPr id="7" name="Straight Connector 6">
            <a:extLst>
              <a:ext uri="{FF2B5EF4-FFF2-40B4-BE49-F238E27FC236}">
                <a16:creationId xmlns:a16="http://schemas.microsoft.com/office/drawing/2014/main" id="{D33A3282-0389-C547-8CA6-7F3E7F27B34D}"/>
              </a:ext>
            </a:extLst>
          </p:cNvPr>
          <p:cNvCxnSpPr>
            <a:cxnSpLocks/>
          </p:cNvCxnSpPr>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6916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7ED46EE4-CE67-DD46-A751-9FEA049A22B8}"/>
              </a:ext>
            </a:extLst>
          </p:cNvPr>
          <p:cNvGrpSpPr/>
          <p:nvPr/>
        </p:nvGrpSpPr>
        <p:grpSpPr>
          <a:xfrm>
            <a:off x="8928528" y="0"/>
            <a:ext cx="3263472" cy="6858000"/>
            <a:chOff x="8928528" y="0"/>
            <a:chExt cx="3263472" cy="6858000"/>
          </a:xfrm>
        </p:grpSpPr>
        <p:sp>
          <p:nvSpPr>
            <p:cNvPr id="23" name="Oval 22">
              <a:extLst>
                <a:ext uri="{FF2B5EF4-FFF2-40B4-BE49-F238E27FC236}">
                  <a16:creationId xmlns:a16="http://schemas.microsoft.com/office/drawing/2014/main" id="{955C5B70-D34F-8A49-B220-808CE2BBB7F3}"/>
                </a:ext>
              </a:extLst>
            </p:cNvPr>
            <p:cNvSpPr/>
            <p:nvPr/>
          </p:nvSpPr>
          <p:spPr>
            <a:xfrm>
              <a:off x="8928528" y="491812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4BBFE624-6DBD-8541-B43B-180C0AFA21F0}"/>
                </a:ext>
              </a:extLst>
            </p:cNvPr>
            <p:cNvSpPr/>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6E01AC23-2120-A542-B140-5A29AA27A2C8}"/>
                </a:ext>
              </a:extLst>
            </p:cNvPr>
            <p:cNvSpPr/>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Oval 25">
              <a:extLst>
                <a:ext uri="{FF2B5EF4-FFF2-40B4-BE49-F238E27FC236}">
                  <a16:creationId xmlns:a16="http://schemas.microsoft.com/office/drawing/2014/main" id="{154689C0-9C35-9B4D-906B-DA287DA55A38}"/>
                </a:ext>
              </a:extLst>
            </p:cNvPr>
            <p:cNvSpPr/>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696570F0-11E0-6147-9053-E3A4B5DBA0E4}"/>
                </a:ext>
              </a:extLst>
            </p:cNvPr>
            <p:cNvSpPr/>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BDD97F6-A366-B54A-B889-42E97AFEDE37}"/>
                </a:ext>
              </a:extLst>
            </p:cNvPr>
            <p:cNvSpPr/>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58E853BC-EE80-374B-B823-8D51A948C4CF}"/>
                </a:ext>
              </a:extLst>
            </p:cNvPr>
            <p:cNvSpPr/>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4B5B70B1-649D-9848-B5D4-6DE04D55F5F0}"/>
                </a:ext>
              </a:extLst>
            </p:cNvPr>
            <p:cNvSpPr/>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id="{46A2092A-2157-0A49-937F-BBAE14687DE7}"/>
                </a:ext>
              </a:extLst>
            </p:cNvPr>
            <p:cNvSpPr/>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31">
              <a:extLst>
                <a:ext uri="{FF2B5EF4-FFF2-40B4-BE49-F238E27FC236}">
                  <a16:creationId xmlns:a16="http://schemas.microsoft.com/office/drawing/2014/main" id="{F092371E-D526-AF43-816F-F7AEBA9FF166}"/>
                </a:ext>
              </a:extLst>
            </p:cNvPr>
            <p:cNvSpPr/>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06995714-B51E-E84A-9FD5-3AD33004E517}"/>
                </a:ext>
              </a:extLst>
            </p:cNvPr>
            <p:cNvSpPr/>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id="{0FDB0CC5-76AA-6E44-8376-4EE649C1DE42}"/>
                </a:ext>
              </a:extLst>
            </p:cNvPr>
            <p:cNvSpPr/>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id="{3D981F0B-8982-1C45-8D7C-30E744003823}"/>
                </a:ext>
              </a:extLst>
            </p:cNvPr>
            <p:cNvSpPr/>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DF76EEB7-1E87-0447-8CD6-DD220CF4EE59}"/>
              </a:ext>
            </a:extLst>
          </p:cNvPr>
          <p:cNvSpPr>
            <a:spLocks noGrp="1"/>
          </p:cNvSpPr>
          <p:nvPr>
            <p:ph type="title"/>
          </p:nvPr>
        </p:nvSpPr>
        <p:spPr/>
        <p:txBody>
          <a:bodyPr/>
          <a:lstStyle/>
          <a:p>
            <a:r>
              <a:rPr lang="en-US" dirty="0"/>
              <a:t>Click to edit Master title style</a:t>
            </a:r>
          </a:p>
        </p:txBody>
      </p:sp>
      <p:sp>
        <p:nvSpPr>
          <p:cNvPr id="3" name="Vertical Text Placeholder 2">
            <a:extLst>
              <a:ext uri="{FF2B5EF4-FFF2-40B4-BE49-F238E27FC236}">
                <a16:creationId xmlns:a16="http://schemas.microsoft.com/office/drawing/2014/main" id="{BA8AE526-3A03-9B41-8C9F-27156E701C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D08D72-182D-C947-B3F7-B74948D0849B}"/>
              </a:ext>
            </a:extLst>
          </p:cNvPr>
          <p:cNvSpPr>
            <a:spLocks noGrp="1"/>
          </p:cNvSpPr>
          <p:nvPr>
            <p:ph type="dt" sz="half" idx="10"/>
          </p:nvPr>
        </p:nvSpPr>
        <p:spPr/>
        <p:txBody>
          <a:bodyPr/>
          <a:lstStyle/>
          <a:p>
            <a:fld id="{A5B0A250-5CC0-1746-B209-08E8B0DAE6AF}" type="datetimeFigureOut">
              <a:rPr lang="en-US" smtClean="0"/>
              <a:t>7/12/2024</a:t>
            </a:fld>
            <a:endParaRPr lang="en-US" dirty="0"/>
          </a:p>
        </p:txBody>
      </p:sp>
      <p:sp>
        <p:nvSpPr>
          <p:cNvPr id="5" name="Footer Placeholder 4">
            <a:extLst>
              <a:ext uri="{FF2B5EF4-FFF2-40B4-BE49-F238E27FC236}">
                <a16:creationId xmlns:a16="http://schemas.microsoft.com/office/drawing/2014/main" id="{B076E396-D059-AF4D-A1D9-C1347978AAD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8845B6-87C0-2F4A-8146-00E911CDF70D}"/>
              </a:ext>
            </a:extLst>
          </p:cNvPr>
          <p:cNvSpPr>
            <a:spLocks noGrp="1"/>
          </p:cNvSpPr>
          <p:nvPr>
            <p:ph type="sldNum" sz="quarter" idx="12"/>
          </p:nvPr>
        </p:nvSpPr>
        <p:spPr>
          <a:xfrm>
            <a:off x="7086480" y="6141085"/>
            <a:ext cx="813816" cy="365125"/>
          </a:xfrm>
        </p:spPr>
        <p:txBody>
          <a:bodyPr/>
          <a:lstStyle/>
          <a:p>
            <a:fld id="{49ABCAEC-7D34-E549-A96E-FCEDAADBE4B0}" type="slidenum">
              <a:rPr lang="en-US" smtClean="0"/>
              <a:t>‹Nº›</a:t>
            </a:fld>
            <a:endParaRPr lang="en-US"/>
          </a:p>
        </p:txBody>
      </p:sp>
      <p:cxnSp>
        <p:nvCxnSpPr>
          <p:cNvPr id="7" name="Straight Connector 6">
            <a:extLst>
              <a:ext uri="{FF2B5EF4-FFF2-40B4-BE49-F238E27FC236}">
                <a16:creationId xmlns:a16="http://schemas.microsoft.com/office/drawing/2014/main" id="{A78A912D-4325-C449-BF2E-F331A221C695}"/>
              </a:ext>
            </a:extLst>
          </p:cNvPr>
          <p:cNvCxnSpPr>
            <a:cxnSpLocks/>
          </p:cNvCxnSpPr>
          <p:nvPr/>
        </p:nvCxnSpPr>
        <p:spPr>
          <a:xfrm>
            <a:off x="565150" y="6087110"/>
            <a:ext cx="7335146"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77659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C3803ECC-8207-244B-8051-94AA5304EDD9}"/>
              </a:ext>
            </a:extLst>
          </p:cNvPr>
          <p:cNvGrpSpPr/>
          <p:nvPr/>
        </p:nvGrpSpPr>
        <p:grpSpPr>
          <a:xfrm>
            <a:off x="10290315" y="0"/>
            <a:ext cx="1901686" cy="6858000"/>
            <a:chOff x="10290315" y="0"/>
            <a:chExt cx="1901686" cy="6858000"/>
          </a:xfrm>
        </p:grpSpPr>
        <p:sp>
          <p:nvSpPr>
            <p:cNvPr id="17" name="Freeform 16">
              <a:extLst>
                <a:ext uri="{FF2B5EF4-FFF2-40B4-BE49-F238E27FC236}">
                  <a16:creationId xmlns:a16="http://schemas.microsoft.com/office/drawing/2014/main" id="{CF2E8536-821C-3846-A152-2001B7BA4BC9}"/>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57A02781-FFB4-C04E-97FB-78D26A9E8F1C}"/>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14C29607-37D2-7A4B-98E2-2C851CD6776C}"/>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D12FC7BA-80CC-1C4E-B268-B3EEA08137F1}"/>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BEBC8FB1-96B9-D84A-BD2A-BC8410EBE012}"/>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5A8455B4-A778-B44D-A7E8-C45A4846D9F7}"/>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Vertical Title 1">
            <a:extLst>
              <a:ext uri="{FF2B5EF4-FFF2-40B4-BE49-F238E27FC236}">
                <a16:creationId xmlns:a16="http://schemas.microsoft.com/office/drawing/2014/main" id="{B0407CCA-80EF-2B45-8F8C-7D5796A61BC0}"/>
              </a:ext>
            </a:extLst>
          </p:cNvPr>
          <p:cNvSpPr>
            <a:spLocks noGrp="1"/>
          </p:cNvSpPr>
          <p:nvPr>
            <p:ph type="title" orient="vert"/>
          </p:nvPr>
        </p:nvSpPr>
        <p:spPr>
          <a:xfrm>
            <a:off x="8950095" y="976630"/>
            <a:ext cx="2268507" cy="478459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A221C3-F2D3-FC4F-938B-4C4CAC7370B1}"/>
              </a:ext>
            </a:extLst>
          </p:cNvPr>
          <p:cNvSpPr>
            <a:spLocks noGrp="1"/>
          </p:cNvSpPr>
          <p:nvPr>
            <p:ph type="body" orient="vert" idx="1"/>
          </p:nvPr>
        </p:nvSpPr>
        <p:spPr>
          <a:xfrm>
            <a:off x="565150" y="976630"/>
            <a:ext cx="8264057" cy="478459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B061B46-3E9A-AC48-8C84-5B46EA1EC583}"/>
              </a:ext>
            </a:extLst>
          </p:cNvPr>
          <p:cNvSpPr>
            <a:spLocks noGrp="1"/>
          </p:cNvSpPr>
          <p:nvPr>
            <p:ph type="dt" sz="half" idx="10"/>
          </p:nvPr>
        </p:nvSpPr>
        <p:spPr/>
        <p:txBody>
          <a:bodyPr/>
          <a:lstStyle/>
          <a:p>
            <a:fld id="{A5B0A250-5CC0-1746-B209-08E8B0DAE6AF}" type="datetimeFigureOut">
              <a:rPr lang="en-US" smtClean="0"/>
              <a:t>7/12/2024</a:t>
            </a:fld>
            <a:endParaRPr lang="en-US"/>
          </a:p>
        </p:txBody>
      </p:sp>
      <p:sp>
        <p:nvSpPr>
          <p:cNvPr id="5" name="Footer Placeholder 4">
            <a:extLst>
              <a:ext uri="{FF2B5EF4-FFF2-40B4-BE49-F238E27FC236}">
                <a16:creationId xmlns:a16="http://schemas.microsoft.com/office/drawing/2014/main" id="{369F8F49-5859-714C-8EE1-61A74F324E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2B6F69-3FFA-D94F-BA99-873D36F7F69D}"/>
              </a:ext>
            </a:extLst>
          </p:cNvPr>
          <p:cNvSpPr>
            <a:spLocks noGrp="1"/>
          </p:cNvSpPr>
          <p:nvPr>
            <p:ph type="sldNum" sz="quarter" idx="12"/>
          </p:nvPr>
        </p:nvSpPr>
        <p:spPr/>
        <p:txBody>
          <a:bodyPr/>
          <a:lstStyle/>
          <a:p>
            <a:fld id="{49ABCAEC-7D34-E549-A96E-FCEDAADBE4B0}" type="slidenum">
              <a:rPr lang="en-US" smtClean="0"/>
              <a:t>‹Nº›</a:t>
            </a:fld>
            <a:endParaRPr lang="en-US"/>
          </a:p>
        </p:txBody>
      </p:sp>
      <p:cxnSp>
        <p:nvCxnSpPr>
          <p:cNvPr id="7" name="Straight Connector 6">
            <a:extLst>
              <a:ext uri="{FF2B5EF4-FFF2-40B4-BE49-F238E27FC236}">
                <a16:creationId xmlns:a16="http://schemas.microsoft.com/office/drawing/2014/main" id="{C31B40EC-87DB-A64F-9D4B-98A86F7CEFFF}"/>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325610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F0CAFDA3-320A-C24D-A7A1-20C1267EC987}"/>
              </a:ext>
            </a:extLst>
          </p:cNvPr>
          <p:cNvGrpSpPr/>
          <p:nvPr/>
        </p:nvGrpSpPr>
        <p:grpSpPr>
          <a:xfrm>
            <a:off x="8928528" y="0"/>
            <a:ext cx="3263472" cy="6858000"/>
            <a:chOff x="8928528" y="0"/>
            <a:chExt cx="3263472" cy="6858000"/>
          </a:xfrm>
        </p:grpSpPr>
        <p:sp>
          <p:nvSpPr>
            <p:cNvPr id="23" name="Oval 22">
              <a:extLst>
                <a:ext uri="{FF2B5EF4-FFF2-40B4-BE49-F238E27FC236}">
                  <a16:creationId xmlns:a16="http://schemas.microsoft.com/office/drawing/2014/main" id="{D2411669-6E2C-2243-99CD-6BC9D724FA1F}"/>
                </a:ext>
              </a:extLst>
            </p:cNvPr>
            <p:cNvSpPr/>
            <p:nvPr/>
          </p:nvSpPr>
          <p:spPr>
            <a:xfrm>
              <a:off x="8928528"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C4E0C522-0F40-ED44-A700-F1BCD1CF74F5}"/>
                </a:ext>
              </a:extLst>
            </p:cNvPr>
            <p:cNvSpPr/>
            <p:nvPr/>
          </p:nvSpPr>
          <p:spPr>
            <a:xfrm>
              <a:off x="8928528" y="0"/>
              <a:ext cx="1130724" cy="565573"/>
            </a:xfrm>
            <a:custGeom>
              <a:avLst/>
              <a:gdLst>
                <a:gd name="connsiteX0" fmla="*/ 22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2"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B79B4380-CBEC-C341-A10E-5EF9A8597959}"/>
                </a:ext>
              </a:extLst>
            </p:cNvPr>
            <p:cNvSpPr/>
            <p:nvPr/>
          </p:nvSpPr>
          <p:spPr>
            <a:xfrm>
              <a:off x="10291391" y="6292417"/>
              <a:ext cx="1130724" cy="565583"/>
            </a:xfrm>
            <a:custGeom>
              <a:avLst/>
              <a:gdLst>
                <a:gd name="connsiteX0" fmla="*/ 565362 w 1130724"/>
                <a:gd name="connsiteY0" fmla="*/ 0 h 565583"/>
                <a:gd name="connsiteX1" fmla="*/ 1130724 w 1130724"/>
                <a:gd name="connsiteY1" fmla="*/ 565362 h 565583"/>
                <a:gd name="connsiteX2" fmla="*/ 1130702 w 1130724"/>
                <a:gd name="connsiteY2" fmla="*/ 565583 h 565583"/>
                <a:gd name="connsiteX3" fmla="*/ 22 w 1130724"/>
                <a:gd name="connsiteY3" fmla="*/ 565583 h 565583"/>
                <a:gd name="connsiteX4" fmla="*/ 0 w 1130724"/>
                <a:gd name="connsiteY4" fmla="*/ 565362 h 565583"/>
                <a:gd name="connsiteX5" fmla="*/ 565362 w 1130724"/>
                <a:gd name="connsiteY5" fmla="*/ 0 h 565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83">
                  <a:moveTo>
                    <a:pt x="565362" y="0"/>
                  </a:moveTo>
                  <a:cubicBezTo>
                    <a:pt x="877603" y="0"/>
                    <a:pt x="1130724" y="253121"/>
                    <a:pt x="1130724" y="565362"/>
                  </a:cubicBezTo>
                  <a:lnTo>
                    <a:pt x="1130702" y="565583"/>
                  </a:lnTo>
                  <a:lnTo>
                    <a:pt x="22" y="565583"/>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Oval 25">
              <a:extLst>
                <a:ext uri="{FF2B5EF4-FFF2-40B4-BE49-F238E27FC236}">
                  <a16:creationId xmlns:a16="http://schemas.microsoft.com/office/drawing/2014/main" id="{F04AD70E-5490-4C4E-A05D-D67949C51A74}"/>
                </a:ext>
              </a:extLst>
            </p:cNvPr>
            <p:cNvSpPr/>
            <p:nvPr/>
          </p:nvSpPr>
          <p:spPr>
            <a:xfrm>
              <a:off x="10291392"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128A8883-9F24-0047-92B7-45B3D2E7D9C0}"/>
                </a:ext>
              </a:extLst>
            </p:cNvPr>
            <p:cNvSpPr/>
            <p:nvPr/>
          </p:nvSpPr>
          <p:spPr>
            <a:xfrm>
              <a:off x="10291392" y="2177876"/>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AAC3A3BB-FD2C-FB44-9478-FA87EF229D37}"/>
                </a:ext>
              </a:extLst>
            </p:cNvPr>
            <p:cNvSpPr/>
            <p:nvPr/>
          </p:nvSpPr>
          <p:spPr>
            <a:xfrm>
              <a:off x="10291392" y="806363"/>
              <a:ext cx="1130724" cy="1130723"/>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28">
              <a:extLst>
                <a:ext uri="{FF2B5EF4-FFF2-40B4-BE49-F238E27FC236}">
                  <a16:creationId xmlns:a16="http://schemas.microsoft.com/office/drawing/2014/main" id="{BF46B3B1-E981-BB40-B916-51A6D3851969}"/>
                </a:ext>
              </a:extLst>
            </p:cNvPr>
            <p:cNvSpPr/>
            <p:nvPr/>
          </p:nvSpPr>
          <p:spPr>
            <a:xfrm>
              <a:off x="10291392"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29">
              <a:extLst>
                <a:ext uri="{FF2B5EF4-FFF2-40B4-BE49-F238E27FC236}">
                  <a16:creationId xmlns:a16="http://schemas.microsoft.com/office/drawing/2014/main" id="{EA7DAE92-7D6B-B042-83BE-047C8EC322A0}"/>
                </a:ext>
              </a:extLst>
            </p:cNvPr>
            <p:cNvSpPr/>
            <p:nvPr/>
          </p:nvSpPr>
          <p:spPr>
            <a:xfrm>
              <a:off x="11654256" y="6295201"/>
              <a:ext cx="537744" cy="562799"/>
            </a:xfrm>
            <a:custGeom>
              <a:avLst/>
              <a:gdLst>
                <a:gd name="connsiteX0" fmla="*/ 537744 w 537744"/>
                <a:gd name="connsiteY0" fmla="*/ 0 h 562799"/>
                <a:gd name="connsiteX1" fmla="*/ 537744 w 537744"/>
                <a:gd name="connsiteY1" fmla="*/ 562799 h 562799"/>
                <a:gd name="connsiteX2" fmla="*/ 22 w 537744"/>
                <a:gd name="connsiteY2" fmla="*/ 562799 h 562799"/>
                <a:gd name="connsiteX3" fmla="*/ 0 w 537744"/>
                <a:gd name="connsiteY3" fmla="*/ 562578 h 562799"/>
                <a:gd name="connsiteX4" fmla="*/ 451422 w 537744"/>
                <a:gd name="connsiteY4" fmla="*/ 8702 h 5627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99">
                  <a:moveTo>
                    <a:pt x="537744" y="0"/>
                  </a:moveTo>
                  <a:lnTo>
                    <a:pt x="537744" y="562799"/>
                  </a:lnTo>
                  <a:lnTo>
                    <a:pt x="22" y="562799"/>
                  </a:lnTo>
                  <a:lnTo>
                    <a:pt x="0" y="562578"/>
                  </a:ln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30">
              <a:extLst>
                <a:ext uri="{FF2B5EF4-FFF2-40B4-BE49-F238E27FC236}">
                  <a16:creationId xmlns:a16="http://schemas.microsoft.com/office/drawing/2014/main" id="{06AADCE6-4277-EA49-AF23-63B53CA6772A}"/>
                </a:ext>
              </a:extLst>
            </p:cNvPr>
            <p:cNvSpPr/>
            <p:nvPr/>
          </p:nvSpPr>
          <p:spPr>
            <a:xfrm>
              <a:off x="11654256" y="4923687"/>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31">
              <a:extLst>
                <a:ext uri="{FF2B5EF4-FFF2-40B4-BE49-F238E27FC236}">
                  <a16:creationId xmlns:a16="http://schemas.microsoft.com/office/drawing/2014/main" id="{58CEA343-047B-DF4E-A7A8-881C7740EA36}"/>
                </a:ext>
              </a:extLst>
            </p:cNvPr>
            <p:cNvSpPr/>
            <p:nvPr/>
          </p:nvSpPr>
          <p:spPr>
            <a:xfrm>
              <a:off x="11654256" y="3552173"/>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32">
              <a:extLst>
                <a:ext uri="{FF2B5EF4-FFF2-40B4-BE49-F238E27FC236}">
                  <a16:creationId xmlns:a16="http://schemas.microsoft.com/office/drawing/2014/main" id="{FCCBAA07-17CE-2740-AA04-AEDA5EAD2796}"/>
                </a:ext>
              </a:extLst>
            </p:cNvPr>
            <p:cNvSpPr/>
            <p:nvPr/>
          </p:nvSpPr>
          <p:spPr>
            <a:xfrm>
              <a:off x="11654256" y="2180659"/>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33">
              <a:extLst>
                <a:ext uri="{FF2B5EF4-FFF2-40B4-BE49-F238E27FC236}">
                  <a16:creationId xmlns:a16="http://schemas.microsoft.com/office/drawing/2014/main" id="{BF15C430-7951-6040-BD4C-4E996E94480E}"/>
                </a:ext>
              </a:extLst>
            </p:cNvPr>
            <p:cNvSpPr/>
            <p:nvPr/>
          </p:nvSpPr>
          <p:spPr>
            <a:xfrm>
              <a:off x="11654256" y="809146"/>
              <a:ext cx="537744" cy="1125156"/>
            </a:xfrm>
            <a:custGeom>
              <a:avLst/>
              <a:gdLst>
                <a:gd name="connsiteX0" fmla="*/ 537744 w 537744"/>
                <a:gd name="connsiteY0" fmla="*/ 0 h 1125156"/>
                <a:gd name="connsiteX1" fmla="*/ 537744 w 537744"/>
                <a:gd name="connsiteY1" fmla="*/ 1125156 h 1125156"/>
                <a:gd name="connsiteX2" fmla="*/ 451422 w 537744"/>
                <a:gd name="connsiteY2" fmla="*/ 1116454 h 1125156"/>
                <a:gd name="connsiteX3" fmla="*/ 0 w 537744"/>
                <a:gd name="connsiteY3" fmla="*/ 562578 h 1125156"/>
                <a:gd name="connsiteX4" fmla="*/ 451422 w 537744"/>
                <a:gd name="connsiteY4" fmla="*/ 8702 h 11251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1125156">
                  <a:moveTo>
                    <a:pt x="537744" y="0"/>
                  </a:moveTo>
                  <a:lnTo>
                    <a:pt x="537744" y="1125156"/>
                  </a:lnTo>
                  <a:lnTo>
                    <a:pt x="451422" y="1116454"/>
                  </a:lnTo>
                  <a:cubicBezTo>
                    <a:pt x="193796" y="1063736"/>
                    <a:pt x="0" y="835789"/>
                    <a:pt x="0" y="562578"/>
                  </a:cubicBezTo>
                  <a:cubicBezTo>
                    <a:pt x="0" y="289367"/>
                    <a:pt x="193796" y="61420"/>
                    <a:pt x="451422" y="870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34">
              <a:extLst>
                <a:ext uri="{FF2B5EF4-FFF2-40B4-BE49-F238E27FC236}">
                  <a16:creationId xmlns:a16="http://schemas.microsoft.com/office/drawing/2014/main" id="{0B3467F9-370D-5C4C-9EDE-E0CA0E401568}"/>
                </a:ext>
              </a:extLst>
            </p:cNvPr>
            <p:cNvSpPr/>
            <p:nvPr/>
          </p:nvSpPr>
          <p:spPr>
            <a:xfrm>
              <a:off x="11654256" y="0"/>
              <a:ext cx="537744" cy="562788"/>
            </a:xfrm>
            <a:custGeom>
              <a:avLst/>
              <a:gdLst>
                <a:gd name="connsiteX0" fmla="*/ 21 w 537744"/>
                <a:gd name="connsiteY0" fmla="*/ 0 h 562788"/>
                <a:gd name="connsiteX1" fmla="*/ 537744 w 537744"/>
                <a:gd name="connsiteY1" fmla="*/ 0 h 562788"/>
                <a:gd name="connsiteX2" fmla="*/ 537744 w 537744"/>
                <a:gd name="connsiteY2" fmla="*/ 562788 h 562788"/>
                <a:gd name="connsiteX3" fmla="*/ 451422 w 537744"/>
                <a:gd name="connsiteY3" fmla="*/ 554086 h 562788"/>
                <a:gd name="connsiteX4" fmla="*/ 0 w 537744"/>
                <a:gd name="connsiteY4" fmla="*/ 211 h 5627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44" h="562788">
                  <a:moveTo>
                    <a:pt x="21" y="0"/>
                  </a:moveTo>
                  <a:lnTo>
                    <a:pt x="537744" y="0"/>
                  </a:lnTo>
                  <a:lnTo>
                    <a:pt x="537744" y="562788"/>
                  </a:lnTo>
                  <a:lnTo>
                    <a:pt x="451422" y="554086"/>
                  </a:lnTo>
                  <a:cubicBezTo>
                    <a:pt x="193796" y="501368"/>
                    <a:pt x="0" y="273421"/>
                    <a:pt x="0" y="211"/>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652A1E4-52BA-534C-AECC-35C3CF44F861}"/>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8315675-65B4-E14F-9785-663A83B7B6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676A1E-2332-684F-BDD2-687C166BDEC0}"/>
              </a:ext>
            </a:extLst>
          </p:cNvPr>
          <p:cNvSpPr>
            <a:spLocks noGrp="1"/>
          </p:cNvSpPr>
          <p:nvPr>
            <p:ph type="dt" sz="half" idx="10"/>
          </p:nvPr>
        </p:nvSpPr>
        <p:spPr/>
        <p:txBody>
          <a:bodyPr/>
          <a:lstStyle/>
          <a:p>
            <a:fld id="{A5B0A250-5CC0-1746-B209-08E8B0DAE6AF}" type="datetimeFigureOut">
              <a:rPr lang="en-US" smtClean="0"/>
              <a:t>7/12/2024</a:t>
            </a:fld>
            <a:endParaRPr lang="en-US" dirty="0"/>
          </a:p>
        </p:txBody>
      </p:sp>
      <p:sp>
        <p:nvSpPr>
          <p:cNvPr id="5" name="Footer Placeholder 4">
            <a:extLst>
              <a:ext uri="{FF2B5EF4-FFF2-40B4-BE49-F238E27FC236}">
                <a16:creationId xmlns:a16="http://schemas.microsoft.com/office/drawing/2014/main" id="{22BB8CB0-B7BE-7D4F-B254-8A2F8AEC273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3E5A569-A063-8E40-B703-82B11D2A988A}"/>
              </a:ext>
            </a:extLst>
          </p:cNvPr>
          <p:cNvSpPr>
            <a:spLocks noGrp="1"/>
          </p:cNvSpPr>
          <p:nvPr>
            <p:ph type="sldNum" sz="quarter" idx="12"/>
          </p:nvPr>
        </p:nvSpPr>
        <p:spPr>
          <a:xfrm>
            <a:off x="7087169" y="6141085"/>
            <a:ext cx="813816" cy="365125"/>
          </a:xfrm>
        </p:spPr>
        <p:txBody>
          <a:bodyPr/>
          <a:lstStyle/>
          <a:p>
            <a:fld id="{49ABCAEC-7D34-E549-A96E-FCEDAADBE4B0}" type="slidenum">
              <a:rPr lang="en-US" smtClean="0"/>
              <a:t>‹Nº›</a:t>
            </a:fld>
            <a:endParaRPr lang="en-US"/>
          </a:p>
        </p:txBody>
      </p:sp>
      <p:cxnSp>
        <p:nvCxnSpPr>
          <p:cNvPr id="7" name="Straight Connector 6">
            <a:extLst>
              <a:ext uri="{FF2B5EF4-FFF2-40B4-BE49-F238E27FC236}">
                <a16:creationId xmlns:a16="http://schemas.microsoft.com/office/drawing/2014/main" id="{8231D73A-BA91-794F-8C09-4F4B41A6D08B}"/>
              </a:ext>
            </a:extLst>
          </p:cNvPr>
          <p:cNvCxnSpPr>
            <a:cxnSpLocks/>
          </p:cNvCxnSpPr>
          <p:nvPr/>
        </p:nvCxnSpPr>
        <p:spPr>
          <a:xfrm>
            <a:off x="565150" y="6087110"/>
            <a:ext cx="7335835"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88713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39" name="Group 38">
            <a:extLst>
              <a:ext uri="{FF2B5EF4-FFF2-40B4-BE49-F238E27FC236}">
                <a16:creationId xmlns:a16="http://schemas.microsoft.com/office/drawing/2014/main" id="{3ABDDED5-B489-454D-A72D-46C9473AB018}"/>
              </a:ext>
            </a:extLst>
          </p:cNvPr>
          <p:cNvGrpSpPr/>
          <p:nvPr/>
        </p:nvGrpSpPr>
        <p:grpSpPr>
          <a:xfrm>
            <a:off x="6201388" y="0"/>
            <a:ext cx="5990612" cy="6858001"/>
            <a:chOff x="6201388" y="0"/>
            <a:chExt cx="5990612" cy="6858001"/>
          </a:xfrm>
        </p:grpSpPr>
        <p:sp>
          <p:nvSpPr>
            <p:cNvPr id="40" name="Oval 39">
              <a:extLst>
                <a:ext uri="{FF2B5EF4-FFF2-40B4-BE49-F238E27FC236}">
                  <a16:creationId xmlns:a16="http://schemas.microsoft.com/office/drawing/2014/main" id="{E6338A9A-49A1-B04D-B479-43604A5CD6D5}"/>
                </a:ext>
              </a:extLst>
            </p:cNvPr>
            <p:cNvSpPr/>
            <p:nvPr/>
          </p:nvSpPr>
          <p:spPr>
            <a:xfrm>
              <a:off x="6201388"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40">
              <a:extLst>
                <a:ext uri="{FF2B5EF4-FFF2-40B4-BE49-F238E27FC236}">
                  <a16:creationId xmlns:a16="http://schemas.microsoft.com/office/drawing/2014/main" id="{3151B6D8-101B-F34D-992A-1668DB5D0067}"/>
                </a:ext>
              </a:extLst>
            </p:cNvPr>
            <p:cNvSpPr/>
            <p:nvPr/>
          </p:nvSpPr>
          <p:spPr>
            <a:xfrm>
              <a:off x="6201389"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2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4" y="565575"/>
                    <a:pt x="565362"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41">
              <a:extLst>
                <a:ext uri="{FF2B5EF4-FFF2-40B4-BE49-F238E27FC236}">
                  <a16:creationId xmlns:a16="http://schemas.microsoft.com/office/drawing/2014/main" id="{21D4DE71-EB1A-E74C-9364-5FEC5377F4EF}"/>
                </a:ext>
              </a:extLst>
            </p:cNvPr>
            <p:cNvSpPr/>
            <p:nvPr/>
          </p:nvSpPr>
          <p:spPr>
            <a:xfrm>
              <a:off x="7564255" y="6292426"/>
              <a:ext cx="1130723" cy="565575"/>
            </a:xfrm>
            <a:custGeom>
              <a:avLst/>
              <a:gdLst>
                <a:gd name="connsiteX0" fmla="*/ 565362 w 1130723"/>
                <a:gd name="connsiteY0" fmla="*/ 0 h 565575"/>
                <a:gd name="connsiteX1" fmla="*/ 1130723 w 1130723"/>
                <a:gd name="connsiteY1" fmla="*/ 565362 h 565575"/>
                <a:gd name="connsiteX2" fmla="*/ 1130702 w 1130723"/>
                <a:gd name="connsiteY2" fmla="*/ 565575 h 565575"/>
                <a:gd name="connsiteX3" fmla="*/ 21 w 1130723"/>
                <a:gd name="connsiteY3" fmla="*/ 565575 h 565575"/>
                <a:gd name="connsiteX4" fmla="*/ 0 w 1130723"/>
                <a:gd name="connsiteY4" fmla="*/ 565362 h 565575"/>
                <a:gd name="connsiteX5" fmla="*/ 565362 w 1130723"/>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3" h="565575">
                  <a:moveTo>
                    <a:pt x="565362" y="0"/>
                  </a:moveTo>
                  <a:cubicBezTo>
                    <a:pt x="877602" y="0"/>
                    <a:pt x="1130723" y="253121"/>
                    <a:pt x="1130723" y="565362"/>
                  </a:cubicBezTo>
                  <a:lnTo>
                    <a:pt x="1130702" y="565575"/>
                  </a:lnTo>
                  <a:lnTo>
                    <a:pt x="21" y="565575"/>
                  </a:lnTo>
                  <a:lnTo>
                    <a:pt x="0" y="565362"/>
                  </a:lnTo>
                  <a:cubicBezTo>
                    <a:pt x="0" y="253121"/>
                    <a:pt x="253120"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3" name="Oval 42">
              <a:extLst>
                <a:ext uri="{FF2B5EF4-FFF2-40B4-BE49-F238E27FC236}">
                  <a16:creationId xmlns:a16="http://schemas.microsoft.com/office/drawing/2014/main" id="{BD99A5CD-9D3A-DA46-AD96-34B9DB522051}"/>
                </a:ext>
              </a:extLst>
            </p:cNvPr>
            <p:cNvSpPr/>
            <p:nvPr/>
          </p:nvSpPr>
          <p:spPr>
            <a:xfrm>
              <a:off x="7564253"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a:extLst>
                <a:ext uri="{FF2B5EF4-FFF2-40B4-BE49-F238E27FC236}">
                  <a16:creationId xmlns:a16="http://schemas.microsoft.com/office/drawing/2014/main" id="{E6537DF9-74F2-924C-9B63-22B100C80C92}"/>
                </a:ext>
              </a:extLst>
            </p:cNvPr>
            <p:cNvSpPr/>
            <p:nvPr/>
          </p:nvSpPr>
          <p:spPr>
            <a:xfrm>
              <a:off x="7564253" y="217788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a:extLst>
                <a:ext uri="{FF2B5EF4-FFF2-40B4-BE49-F238E27FC236}">
                  <a16:creationId xmlns:a16="http://schemas.microsoft.com/office/drawing/2014/main" id="{D7655457-8E4D-F34C-A595-66A45E9C3A1F}"/>
                </a:ext>
              </a:extLst>
            </p:cNvPr>
            <p:cNvSpPr/>
            <p:nvPr/>
          </p:nvSpPr>
          <p:spPr>
            <a:xfrm>
              <a:off x="7564253"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a:extLst>
                <a:ext uri="{FF2B5EF4-FFF2-40B4-BE49-F238E27FC236}">
                  <a16:creationId xmlns:a16="http://schemas.microsoft.com/office/drawing/2014/main" id="{FB0E8D2C-8947-E44C-BC5F-F81B083DAA3E}"/>
                </a:ext>
              </a:extLst>
            </p:cNvPr>
            <p:cNvSpPr/>
            <p:nvPr/>
          </p:nvSpPr>
          <p:spPr>
            <a:xfrm>
              <a:off x="7564254" y="1"/>
              <a:ext cx="1130725" cy="565575"/>
            </a:xfrm>
            <a:custGeom>
              <a:avLst/>
              <a:gdLst>
                <a:gd name="connsiteX0" fmla="*/ 21 w 1130725"/>
                <a:gd name="connsiteY0" fmla="*/ 0 h 565575"/>
                <a:gd name="connsiteX1" fmla="*/ 1130704 w 1130725"/>
                <a:gd name="connsiteY1" fmla="*/ 0 h 565575"/>
                <a:gd name="connsiteX2" fmla="*/ 1130725 w 1130725"/>
                <a:gd name="connsiteY2" fmla="*/ 213 h 565575"/>
                <a:gd name="connsiteX3" fmla="*/ 565363 w 1130725"/>
                <a:gd name="connsiteY3" fmla="*/ 565575 h 565575"/>
                <a:gd name="connsiteX4" fmla="*/ 0 w 1130725"/>
                <a:gd name="connsiteY4" fmla="*/ 213 h 565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5" h="565575">
                  <a:moveTo>
                    <a:pt x="21" y="0"/>
                  </a:moveTo>
                  <a:lnTo>
                    <a:pt x="1130704" y="0"/>
                  </a:lnTo>
                  <a:lnTo>
                    <a:pt x="1130725" y="213"/>
                  </a:lnTo>
                  <a:cubicBezTo>
                    <a:pt x="1130725" y="312454"/>
                    <a:pt x="877603" y="565575"/>
                    <a:pt x="565363" y="565575"/>
                  </a:cubicBezTo>
                  <a:cubicBezTo>
                    <a:pt x="253121" y="565575"/>
                    <a:pt x="0" y="312454"/>
                    <a:pt x="0" y="21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7" name="Freeform 46">
              <a:extLst>
                <a:ext uri="{FF2B5EF4-FFF2-40B4-BE49-F238E27FC236}">
                  <a16:creationId xmlns:a16="http://schemas.microsoft.com/office/drawing/2014/main" id="{ED57F45D-85B8-AC49-A2BA-E941F1BE7F15}"/>
                </a:ext>
              </a:extLst>
            </p:cNvPr>
            <p:cNvSpPr/>
            <p:nvPr/>
          </p:nvSpPr>
          <p:spPr>
            <a:xfrm>
              <a:off x="8927118"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2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2" y="565575"/>
                  </a:lnTo>
                  <a:lnTo>
                    <a:pt x="0" y="565362"/>
                  </a:lnTo>
                  <a:cubicBezTo>
                    <a:pt x="0" y="253121"/>
                    <a:pt x="253121" y="0"/>
                    <a:pt x="565362"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Oval 47">
              <a:extLst>
                <a:ext uri="{FF2B5EF4-FFF2-40B4-BE49-F238E27FC236}">
                  <a16:creationId xmlns:a16="http://schemas.microsoft.com/office/drawing/2014/main" id="{DA576359-CAE3-634C-8DF8-A834BCD7D668}"/>
                </a:ext>
              </a:extLst>
            </p:cNvPr>
            <p:cNvSpPr/>
            <p:nvPr/>
          </p:nvSpPr>
          <p:spPr>
            <a:xfrm>
              <a:off x="8927118" y="4920911"/>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16343F35-6601-BD4A-B9A5-25361D0453D2}"/>
                </a:ext>
              </a:extLst>
            </p:cNvPr>
            <p:cNvSpPr/>
            <p:nvPr/>
          </p:nvSpPr>
          <p:spPr>
            <a:xfrm>
              <a:off x="8927118" y="354939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5ED1C169-DCD9-9C4B-91B1-519621155A64}"/>
                </a:ext>
              </a:extLst>
            </p:cNvPr>
            <p:cNvSpPr/>
            <p:nvPr/>
          </p:nvSpPr>
          <p:spPr>
            <a:xfrm>
              <a:off x="8927118" y="217788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32328AC7-E0BC-0E46-A25B-11D523EC8100}"/>
                </a:ext>
              </a:extLst>
            </p:cNvPr>
            <p:cNvSpPr/>
            <p:nvPr/>
          </p:nvSpPr>
          <p:spPr>
            <a:xfrm>
              <a:off x="8927118"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Freeform 51">
              <a:extLst>
                <a:ext uri="{FF2B5EF4-FFF2-40B4-BE49-F238E27FC236}">
                  <a16:creationId xmlns:a16="http://schemas.microsoft.com/office/drawing/2014/main" id="{32BBE02A-588F-6C4D-B310-694098C6A340}"/>
                </a:ext>
              </a:extLst>
            </p:cNvPr>
            <p:cNvSpPr/>
            <p:nvPr/>
          </p:nvSpPr>
          <p:spPr>
            <a:xfrm>
              <a:off x="8927117" y="0"/>
              <a:ext cx="1130726" cy="565576"/>
            </a:xfrm>
            <a:custGeom>
              <a:avLst/>
              <a:gdLst>
                <a:gd name="connsiteX0" fmla="*/ 22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2"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52">
              <a:extLst>
                <a:ext uri="{FF2B5EF4-FFF2-40B4-BE49-F238E27FC236}">
                  <a16:creationId xmlns:a16="http://schemas.microsoft.com/office/drawing/2014/main" id="{6751D5A0-C90A-0A44-8654-CFE1B719B353}"/>
                </a:ext>
              </a:extLst>
            </p:cNvPr>
            <p:cNvSpPr/>
            <p:nvPr/>
          </p:nvSpPr>
          <p:spPr>
            <a:xfrm>
              <a:off x="10289984" y="6292426"/>
              <a:ext cx="1130724" cy="565575"/>
            </a:xfrm>
            <a:custGeom>
              <a:avLst/>
              <a:gdLst>
                <a:gd name="connsiteX0" fmla="*/ 565362 w 1130724"/>
                <a:gd name="connsiteY0" fmla="*/ 0 h 565575"/>
                <a:gd name="connsiteX1" fmla="*/ 1130724 w 1130724"/>
                <a:gd name="connsiteY1" fmla="*/ 565362 h 565575"/>
                <a:gd name="connsiteX2" fmla="*/ 1130703 w 1130724"/>
                <a:gd name="connsiteY2" fmla="*/ 565575 h 565575"/>
                <a:gd name="connsiteX3" fmla="*/ 21 w 1130724"/>
                <a:gd name="connsiteY3" fmla="*/ 565575 h 565575"/>
                <a:gd name="connsiteX4" fmla="*/ 0 w 1130724"/>
                <a:gd name="connsiteY4" fmla="*/ 565362 h 565575"/>
                <a:gd name="connsiteX5" fmla="*/ 565362 w 1130724"/>
                <a:gd name="connsiteY5" fmla="*/ 0 h 565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724" h="565575">
                  <a:moveTo>
                    <a:pt x="565362" y="0"/>
                  </a:moveTo>
                  <a:cubicBezTo>
                    <a:pt x="877603" y="0"/>
                    <a:pt x="1130724" y="253121"/>
                    <a:pt x="1130724" y="565362"/>
                  </a:cubicBezTo>
                  <a:lnTo>
                    <a:pt x="1130703" y="565575"/>
                  </a:lnTo>
                  <a:lnTo>
                    <a:pt x="21" y="565575"/>
                  </a:lnTo>
                  <a:lnTo>
                    <a:pt x="0" y="565362"/>
                  </a:lnTo>
                  <a:cubicBezTo>
                    <a:pt x="0" y="253121"/>
                    <a:pt x="253121" y="0"/>
                    <a:pt x="565362" y="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4" name="Oval 53">
              <a:extLst>
                <a:ext uri="{FF2B5EF4-FFF2-40B4-BE49-F238E27FC236}">
                  <a16:creationId xmlns:a16="http://schemas.microsoft.com/office/drawing/2014/main" id="{0F0FA086-0D80-B74A-9B37-5EACDE30D61F}"/>
                </a:ext>
              </a:extLst>
            </p:cNvPr>
            <p:cNvSpPr/>
            <p:nvPr/>
          </p:nvSpPr>
          <p:spPr>
            <a:xfrm>
              <a:off x="10289984" y="4920911"/>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a:extLst>
                <a:ext uri="{FF2B5EF4-FFF2-40B4-BE49-F238E27FC236}">
                  <a16:creationId xmlns:a16="http://schemas.microsoft.com/office/drawing/2014/main" id="{7022E302-2A55-8844-A50B-DC16D075E16B}"/>
                </a:ext>
              </a:extLst>
            </p:cNvPr>
            <p:cNvSpPr/>
            <p:nvPr/>
          </p:nvSpPr>
          <p:spPr>
            <a:xfrm>
              <a:off x="10289984" y="354939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F4B325F5-A048-2843-A40B-3B2B31ECED76}"/>
                </a:ext>
              </a:extLst>
            </p:cNvPr>
            <p:cNvSpPr/>
            <p:nvPr/>
          </p:nvSpPr>
          <p:spPr>
            <a:xfrm>
              <a:off x="10289984" y="806366"/>
              <a:ext cx="1130725" cy="113072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Freeform 56">
              <a:extLst>
                <a:ext uri="{FF2B5EF4-FFF2-40B4-BE49-F238E27FC236}">
                  <a16:creationId xmlns:a16="http://schemas.microsoft.com/office/drawing/2014/main" id="{7707B616-7E85-5442-B46B-AF9426A7A0E9}"/>
                </a:ext>
              </a:extLst>
            </p:cNvPr>
            <p:cNvSpPr/>
            <p:nvPr/>
          </p:nvSpPr>
          <p:spPr>
            <a:xfrm>
              <a:off x="10289983" y="0"/>
              <a:ext cx="1130726" cy="565576"/>
            </a:xfrm>
            <a:custGeom>
              <a:avLst/>
              <a:gdLst>
                <a:gd name="connsiteX0" fmla="*/ 21 w 1130726"/>
                <a:gd name="connsiteY0" fmla="*/ 0 h 565576"/>
                <a:gd name="connsiteX1" fmla="*/ 1130704 w 1130726"/>
                <a:gd name="connsiteY1" fmla="*/ 0 h 565576"/>
                <a:gd name="connsiteX2" fmla="*/ 1130726 w 1130726"/>
                <a:gd name="connsiteY2" fmla="*/ 214 h 565576"/>
                <a:gd name="connsiteX3" fmla="*/ 565363 w 1130726"/>
                <a:gd name="connsiteY3" fmla="*/ 565576 h 565576"/>
                <a:gd name="connsiteX4" fmla="*/ 0 w 1130726"/>
                <a:gd name="connsiteY4" fmla="*/ 214 h 565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6" h="565576">
                  <a:moveTo>
                    <a:pt x="21" y="0"/>
                  </a:moveTo>
                  <a:lnTo>
                    <a:pt x="1130704" y="0"/>
                  </a:lnTo>
                  <a:lnTo>
                    <a:pt x="1130726" y="214"/>
                  </a:lnTo>
                  <a:cubicBezTo>
                    <a:pt x="1130726" y="312455"/>
                    <a:pt x="877604" y="565576"/>
                    <a:pt x="565363" y="565576"/>
                  </a:cubicBezTo>
                  <a:cubicBezTo>
                    <a:pt x="253122" y="565576"/>
                    <a:pt x="0" y="31245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8" name="Freeform 57">
              <a:extLst>
                <a:ext uri="{FF2B5EF4-FFF2-40B4-BE49-F238E27FC236}">
                  <a16:creationId xmlns:a16="http://schemas.microsoft.com/office/drawing/2014/main" id="{08914A00-D181-5847-A150-77CE67F94369}"/>
                </a:ext>
              </a:extLst>
            </p:cNvPr>
            <p:cNvSpPr/>
            <p:nvPr/>
          </p:nvSpPr>
          <p:spPr>
            <a:xfrm>
              <a:off x="11652854" y="6295069"/>
              <a:ext cx="539146" cy="562931"/>
            </a:xfrm>
            <a:custGeom>
              <a:avLst/>
              <a:gdLst>
                <a:gd name="connsiteX0" fmla="*/ 539146 w 539146"/>
                <a:gd name="connsiteY0" fmla="*/ 0 h 562931"/>
                <a:gd name="connsiteX1" fmla="*/ 539146 w 539146"/>
                <a:gd name="connsiteY1" fmla="*/ 562931 h 562931"/>
                <a:gd name="connsiteX2" fmla="*/ 21 w 539146"/>
                <a:gd name="connsiteY2" fmla="*/ 562931 h 562931"/>
                <a:gd name="connsiteX3" fmla="*/ 0 w 539146"/>
                <a:gd name="connsiteY3" fmla="*/ 562719 h 562931"/>
                <a:gd name="connsiteX4" fmla="*/ 451422 w 539146"/>
                <a:gd name="connsiteY4" fmla="*/ 8843 h 562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6" h="562931">
                  <a:moveTo>
                    <a:pt x="539146" y="0"/>
                  </a:moveTo>
                  <a:lnTo>
                    <a:pt x="539146" y="562931"/>
                  </a:lnTo>
                  <a:lnTo>
                    <a:pt x="21" y="562931"/>
                  </a:lnTo>
                  <a:lnTo>
                    <a:pt x="0" y="562719"/>
                  </a:lnTo>
                  <a:cubicBezTo>
                    <a:pt x="0" y="289508"/>
                    <a:pt x="193796" y="61561"/>
                    <a:pt x="451422"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9" name="Freeform 58">
              <a:extLst>
                <a:ext uri="{FF2B5EF4-FFF2-40B4-BE49-F238E27FC236}">
                  <a16:creationId xmlns:a16="http://schemas.microsoft.com/office/drawing/2014/main" id="{DAF2D976-5F49-2848-B465-C85708A6D706}"/>
                </a:ext>
              </a:extLst>
            </p:cNvPr>
            <p:cNvSpPr/>
            <p:nvPr/>
          </p:nvSpPr>
          <p:spPr>
            <a:xfrm>
              <a:off x="11652853" y="4923555"/>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0" name="Freeform 59">
              <a:extLst>
                <a:ext uri="{FF2B5EF4-FFF2-40B4-BE49-F238E27FC236}">
                  <a16:creationId xmlns:a16="http://schemas.microsoft.com/office/drawing/2014/main" id="{5E333474-B850-354C-A2E2-01735C948D47}"/>
                </a:ext>
              </a:extLst>
            </p:cNvPr>
            <p:cNvSpPr/>
            <p:nvPr/>
          </p:nvSpPr>
          <p:spPr>
            <a:xfrm>
              <a:off x="11652853" y="3552039"/>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1" name="Freeform 60">
              <a:extLst>
                <a:ext uri="{FF2B5EF4-FFF2-40B4-BE49-F238E27FC236}">
                  <a16:creationId xmlns:a16="http://schemas.microsoft.com/office/drawing/2014/main" id="{BC25646C-71B3-4A44-A4FE-C3CABE5580BB}"/>
                </a:ext>
              </a:extLst>
            </p:cNvPr>
            <p:cNvSpPr/>
            <p:nvPr/>
          </p:nvSpPr>
          <p:spPr>
            <a:xfrm>
              <a:off x="11652853" y="2180524"/>
              <a:ext cx="539147" cy="1125438"/>
            </a:xfrm>
            <a:custGeom>
              <a:avLst/>
              <a:gdLst>
                <a:gd name="connsiteX0" fmla="*/ 539147 w 539147"/>
                <a:gd name="connsiteY0" fmla="*/ 0 h 1125438"/>
                <a:gd name="connsiteX1" fmla="*/ 539147 w 539147"/>
                <a:gd name="connsiteY1" fmla="*/ 1125438 h 1125438"/>
                <a:gd name="connsiteX2" fmla="*/ 451423 w 539147"/>
                <a:gd name="connsiteY2" fmla="*/ 1116595 h 1125438"/>
                <a:gd name="connsiteX3" fmla="*/ 0 w 539147"/>
                <a:gd name="connsiteY3" fmla="*/ 562719 h 1125438"/>
                <a:gd name="connsiteX4" fmla="*/ 451423 w 539147"/>
                <a:gd name="connsiteY4" fmla="*/ 8843 h 11254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8">
                  <a:moveTo>
                    <a:pt x="539147" y="0"/>
                  </a:moveTo>
                  <a:lnTo>
                    <a:pt x="539147" y="1125438"/>
                  </a:lnTo>
                  <a:lnTo>
                    <a:pt x="451423" y="1116595"/>
                  </a:lnTo>
                  <a:cubicBezTo>
                    <a:pt x="193797" y="1063877"/>
                    <a:pt x="0" y="835930"/>
                    <a:pt x="0" y="562719"/>
                  </a:cubicBezTo>
                  <a:cubicBezTo>
                    <a:pt x="0" y="289509"/>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2" name="Freeform 61">
              <a:extLst>
                <a:ext uri="{FF2B5EF4-FFF2-40B4-BE49-F238E27FC236}">
                  <a16:creationId xmlns:a16="http://schemas.microsoft.com/office/drawing/2014/main" id="{B598CFE9-67EE-E342-9EF7-F40A1E0BE59E}"/>
                </a:ext>
              </a:extLst>
            </p:cNvPr>
            <p:cNvSpPr/>
            <p:nvPr/>
          </p:nvSpPr>
          <p:spPr>
            <a:xfrm>
              <a:off x="11652853" y="809010"/>
              <a:ext cx="539147" cy="1125439"/>
            </a:xfrm>
            <a:custGeom>
              <a:avLst/>
              <a:gdLst>
                <a:gd name="connsiteX0" fmla="*/ 539147 w 539147"/>
                <a:gd name="connsiteY0" fmla="*/ 0 h 1125439"/>
                <a:gd name="connsiteX1" fmla="*/ 539147 w 539147"/>
                <a:gd name="connsiteY1" fmla="*/ 1125439 h 1125439"/>
                <a:gd name="connsiteX2" fmla="*/ 451423 w 539147"/>
                <a:gd name="connsiteY2" fmla="*/ 1116595 h 1125439"/>
                <a:gd name="connsiteX3" fmla="*/ 0 w 539147"/>
                <a:gd name="connsiteY3" fmla="*/ 562719 h 1125439"/>
                <a:gd name="connsiteX4" fmla="*/ 451423 w 539147"/>
                <a:gd name="connsiteY4" fmla="*/ 8843 h 1125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1125439">
                  <a:moveTo>
                    <a:pt x="539147" y="0"/>
                  </a:moveTo>
                  <a:lnTo>
                    <a:pt x="539147" y="1125439"/>
                  </a:lnTo>
                  <a:lnTo>
                    <a:pt x="451423" y="1116595"/>
                  </a:lnTo>
                  <a:cubicBezTo>
                    <a:pt x="193797" y="1063877"/>
                    <a:pt x="0" y="835930"/>
                    <a:pt x="0" y="562719"/>
                  </a:cubicBezTo>
                  <a:cubicBezTo>
                    <a:pt x="0" y="289508"/>
                    <a:pt x="193797" y="61561"/>
                    <a:pt x="451423" y="8843"/>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3" name="Freeform 62">
              <a:extLst>
                <a:ext uri="{FF2B5EF4-FFF2-40B4-BE49-F238E27FC236}">
                  <a16:creationId xmlns:a16="http://schemas.microsoft.com/office/drawing/2014/main" id="{1E29AD13-94FE-1349-A28E-10F6E780F510}"/>
                </a:ext>
              </a:extLst>
            </p:cNvPr>
            <p:cNvSpPr/>
            <p:nvPr/>
          </p:nvSpPr>
          <p:spPr>
            <a:xfrm>
              <a:off x="11652853" y="1"/>
              <a:ext cx="539147" cy="562933"/>
            </a:xfrm>
            <a:custGeom>
              <a:avLst/>
              <a:gdLst>
                <a:gd name="connsiteX0" fmla="*/ 22 w 539147"/>
                <a:gd name="connsiteY0" fmla="*/ 0 h 562933"/>
                <a:gd name="connsiteX1" fmla="*/ 539147 w 539147"/>
                <a:gd name="connsiteY1" fmla="*/ 0 h 562933"/>
                <a:gd name="connsiteX2" fmla="*/ 539147 w 539147"/>
                <a:gd name="connsiteY2" fmla="*/ 562933 h 562933"/>
                <a:gd name="connsiteX3" fmla="*/ 451423 w 539147"/>
                <a:gd name="connsiteY3" fmla="*/ 554090 h 562933"/>
                <a:gd name="connsiteX4" fmla="*/ 0 w 539147"/>
                <a:gd name="connsiteY4" fmla="*/ 214 h 562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147" h="562933">
                  <a:moveTo>
                    <a:pt x="22" y="0"/>
                  </a:moveTo>
                  <a:lnTo>
                    <a:pt x="539147" y="0"/>
                  </a:lnTo>
                  <a:lnTo>
                    <a:pt x="539147" y="562933"/>
                  </a:lnTo>
                  <a:lnTo>
                    <a:pt x="451423" y="554090"/>
                  </a:lnTo>
                  <a:cubicBezTo>
                    <a:pt x="193797" y="501372"/>
                    <a:pt x="0" y="273425"/>
                    <a:pt x="0" y="214"/>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650648E-B4D5-4145-84E7-46B5793EA68B}"/>
              </a:ext>
            </a:extLst>
          </p:cNvPr>
          <p:cNvSpPr>
            <a:spLocks noGrp="1"/>
          </p:cNvSpPr>
          <p:nvPr>
            <p:ph type="title"/>
          </p:nvPr>
        </p:nvSpPr>
        <p:spPr>
          <a:xfrm>
            <a:off x="565150" y="768351"/>
            <a:ext cx="5066001" cy="2334768"/>
          </a:xfrm>
        </p:spPr>
        <p:txBody>
          <a:bodyPr anchor="t"/>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E3B92A6-7558-3148-B855-5BC58B4159C5}"/>
              </a:ext>
            </a:extLst>
          </p:cNvPr>
          <p:cNvSpPr>
            <a:spLocks noGrp="1"/>
          </p:cNvSpPr>
          <p:nvPr>
            <p:ph type="body" idx="1"/>
          </p:nvPr>
        </p:nvSpPr>
        <p:spPr>
          <a:xfrm>
            <a:off x="565150" y="4255453"/>
            <a:ext cx="5066001" cy="1500187"/>
          </a:xfrm>
        </p:spPr>
        <p:txBody>
          <a:bodyPr anchor="b"/>
          <a:lstStyle>
            <a:lvl1pPr marL="0" indent="0">
              <a:buNone/>
              <a:defRPr sz="2400">
                <a:solidFill>
                  <a:schemeClr val="bg1">
                    <a:lumMod val="6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43A0B541-D211-974B-97FE-C1F9473ABE9D}"/>
              </a:ext>
            </a:extLst>
          </p:cNvPr>
          <p:cNvSpPr>
            <a:spLocks noGrp="1"/>
          </p:cNvSpPr>
          <p:nvPr>
            <p:ph type="dt" sz="half" idx="10"/>
          </p:nvPr>
        </p:nvSpPr>
        <p:spPr/>
        <p:txBody>
          <a:bodyPr/>
          <a:lstStyle/>
          <a:p>
            <a:fld id="{A5B0A250-5CC0-1746-B209-08E8B0DAE6AF}" type="datetimeFigureOut">
              <a:rPr lang="en-US" smtClean="0"/>
              <a:t>7/12/2024</a:t>
            </a:fld>
            <a:endParaRPr lang="en-US" dirty="0"/>
          </a:p>
        </p:txBody>
      </p:sp>
      <p:sp>
        <p:nvSpPr>
          <p:cNvPr id="5" name="Footer Placeholder 4">
            <a:extLst>
              <a:ext uri="{FF2B5EF4-FFF2-40B4-BE49-F238E27FC236}">
                <a16:creationId xmlns:a16="http://schemas.microsoft.com/office/drawing/2014/main" id="{A1727FB0-D95A-D543-8E29-6E5F22B491A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89C4404-F49D-9F48-A10B-1F60870B4450}"/>
              </a:ext>
            </a:extLst>
          </p:cNvPr>
          <p:cNvSpPr>
            <a:spLocks noGrp="1"/>
          </p:cNvSpPr>
          <p:nvPr>
            <p:ph type="sldNum" sz="quarter" idx="12"/>
          </p:nvPr>
        </p:nvSpPr>
        <p:spPr>
          <a:xfrm>
            <a:off x="4817335" y="6141085"/>
            <a:ext cx="813816" cy="365125"/>
          </a:xfrm>
        </p:spPr>
        <p:txBody>
          <a:bodyPr/>
          <a:lstStyle/>
          <a:p>
            <a:fld id="{49ABCAEC-7D34-E549-A96E-FCEDAADBE4B0}" type="slidenum">
              <a:rPr lang="en-US" smtClean="0"/>
              <a:t>‹Nº›</a:t>
            </a:fld>
            <a:endParaRPr lang="en-US" dirty="0"/>
          </a:p>
        </p:txBody>
      </p:sp>
      <p:cxnSp>
        <p:nvCxnSpPr>
          <p:cNvPr id="7" name="Straight Connector 6">
            <a:extLst>
              <a:ext uri="{FF2B5EF4-FFF2-40B4-BE49-F238E27FC236}">
                <a16:creationId xmlns:a16="http://schemas.microsoft.com/office/drawing/2014/main" id="{2D6A1FD1-D82F-3141-8687-8D7C0631C215}"/>
              </a:ext>
            </a:extLst>
          </p:cNvPr>
          <p:cNvCxnSpPr>
            <a:cxnSpLocks/>
          </p:cNvCxnSpPr>
          <p:nvPr/>
        </p:nvCxnSpPr>
        <p:spPr>
          <a:xfrm>
            <a:off x="565150" y="6087110"/>
            <a:ext cx="506600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2004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42ECFEB-12CF-4C4F-BC8A-5816C27CA565}"/>
              </a:ext>
            </a:extLst>
          </p:cNvPr>
          <p:cNvGrpSpPr/>
          <p:nvPr/>
        </p:nvGrpSpPr>
        <p:grpSpPr>
          <a:xfrm>
            <a:off x="10290315" y="0"/>
            <a:ext cx="1901686" cy="6858000"/>
            <a:chOff x="10290315" y="0"/>
            <a:chExt cx="1901686" cy="6858000"/>
          </a:xfrm>
        </p:grpSpPr>
        <p:sp>
          <p:nvSpPr>
            <p:cNvPr id="18" name="Oval 17">
              <a:extLst>
                <a:ext uri="{FF2B5EF4-FFF2-40B4-BE49-F238E27FC236}">
                  <a16:creationId xmlns:a16="http://schemas.microsoft.com/office/drawing/2014/main" id="{626C9482-2804-144B-88B2-0AF191BD757D}"/>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a:extLst>
                <a:ext uri="{FF2B5EF4-FFF2-40B4-BE49-F238E27FC236}">
                  <a16:creationId xmlns:a16="http://schemas.microsoft.com/office/drawing/2014/main" id="{71363F79-96BD-9240-86E2-DF26C9C2437D}"/>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153F0BF1-DA57-1D49-82F0-802F4D385A85}"/>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8CD42A1B-A03A-C946-8A2A-CE437EA433FD}"/>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5591FE00-3AAF-9B4B-8107-E94D50828227}"/>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149E92E9-89A7-4842-B271-411C7DF75D2D}"/>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4DC29C99-0841-9F46-AB1A-E9751DFE4487}"/>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EE0AB684-BDA8-014B-8DCC-125F8B8DCEE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2540E05-0F5F-6243-AD57-66BFC33ADBAC}"/>
              </a:ext>
            </a:extLst>
          </p:cNvPr>
          <p:cNvSpPr>
            <a:spLocks noGrp="1"/>
          </p:cNvSpPr>
          <p:nvPr>
            <p:ph sz="half" idx="1"/>
          </p:nvPr>
        </p:nvSpPr>
        <p:spPr>
          <a:xfrm>
            <a:off x="562851" y="2365755"/>
            <a:ext cx="5239512" cy="33954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F170B3A4-11FE-D94C-9B93-255E36231064}"/>
              </a:ext>
            </a:extLst>
          </p:cNvPr>
          <p:cNvSpPr>
            <a:spLocks noGrp="1"/>
          </p:cNvSpPr>
          <p:nvPr>
            <p:ph sz="half" idx="2"/>
          </p:nvPr>
        </p:nvSpPr>
        <p:spPr>
          <a:xfrm>
            <a:off x="6389638" y="2365755"/>
            <a:ext cx="5239512" cy="33954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D67BEEAF-F881-6E48-84AF-E5CEEF1C7167}"/>
              </a:ext>
            </a:extLst>
          </p:cNvPr>
          <p:cNvSpPr>
            <a:spLocks noGrp="1"/>
          </p:cNvSpPr>
          <p:nvPr>
            <p:ph type="dt" sz="half" idx="10"/>
          </p:nvPr>
        </p:nvSpPr>
        <p:spPr/>
        <p:txBody>
          <a:bodyPr/>
          <a:lstStyle/>
          <a:p>
            <a:fld id="{A5B0A250-5CC0-1746-B209-08E8B0DAE6AF}" type="datetimeFigureOut">
              <a:rPr lang="en-US" smtClean="0"/>
              <a:t>7/12/2024</a:t>
            </a:fld>
            <a:endParaRPr lang="en-US" dirty="0"/>
          </a:p>
        </p:txBody>
      </p:sp>
      <p:sp>
        <p:nvSpPr>
          <p:cNvPr id="6" name="Footer Placeholder 5">
            <a:extLst>
              <a:ext uri="{FF2B5EF4-FFF2-40B4-BE49-F238E27FC236}">
                <a16:creationId xmlns:a16="http://schemas.microsoft.com/office/drawing/2014/main" id="{9C472753-1CC3-9244-9AF0-6927018A64F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4DD55D0-FCC7-AC42-9810-9B49E3348958}"/>
              </a:ext>
            </a:extLst>
          </p:cNvPr>
          <p:cNvSpPr>
            <a:spLocks noGrp="1"/>
          </p:cNvSpPr>
          <p:nvPr>
            <p:ph type="sldNum" sz="quarter" idx="12"/>
          </p:nvPr>
        </p:nvSpPr>
        <p:spPr/>
        <p:txBody>
          <a:bodyPr/>
          <a:lstStyle/>
          <a:p>
            <a:fld id="{49ABCAEC-7D34-E549-A96E-FCEDAADBE4B0}" type="slidenum">
              <a:rPr lang="en-US" smtClean="0"/>
              <a:t>‹Nº›</a:t>
            </a:fld>
            <a:endParaRPr lang="en-US" dirty="0"/>
          </a:p>
        </p:txBody>
      </p:sp>
      <p:cxnSp>
        <p:nvCxnSpPr>
          <p:cNvPr id="8" name="Straight Connector 7">
            <a:extLst>
              <a:ext uri="{FF2B5EF4-FFF2-40B4-BE49-F238E27FC236}">
                <a16:creationId xmlns:a16="http://schemas.microsoft.com/office/drawing/2014/main" id="{5FC736C3-88FB-244C-83B8-B2856998D221}"/>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4353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7D16A9C-7411-5242-A59C-816B8907E3BE}"/>
              </a:ext>
            </a:extLst>
          </p:cNvPr>
          <p:cNvGrpSpPr/>
          <p:nvPr/>
        </p:nvGrpSpPr>
        <p:grpSpPr>
          <a:xfrm>
            <a:off x="10290315" y="0"/>
            <a:ext cx="1901686" cy="6858000"/>
            <a:chOff x="10290315" y="0"/>
            <a:chExt cx="1901686" cy="6858000"/>
          </a:xfrm>
        </p:grpSpPr>
        <p:sp>
          <p:nvSpPr>
            <p:cNvPr id="20" name="Oval 19">
              <a:extLst>
                <a:ext uri="{FF2B5EF4-FFF2-40B4-BE49-F238E27FC236}">
                  <a16:creationId xmlns:a16="http://schemas.microsoft.com/office/drawing/2014/main" id="{A997260B-7D44-7049-B605-7FD6E6CE5612}"/>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20">
              <a:extLst>
                <a:ext uri="{FF2B5EF4-FFF2-40B4-BE49-F238E27FC236}">
                  <a16:creationId xmlns:a16="http://schemas.microsoft.com/office/drawing/2014/main" id="{5D6AF601-77C3-D74A-B1E5-7F33703A6927}"/>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4DFCA921-0F9E-2E41-A285-75409E25501A}"/>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120B9E03-438B-FC42-9DA1-835D5BC3FE88}"/>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23">
              <a:extLst>
                <a:ext uri="{FF2B5EF4-FFF2-40B4-BE49-F238E27FC236}">
                  <a16:creationId xmlns:a16="http://schemas.microsoft.com/office/drawing/2014/main" id="{4D670E1F-61CD-8940-A898-6D5092A78BB9}"/>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24">
              <a:extLst>
                <a:ext uri="{FF2B5EF4-FFF2-40B4-BE49-F238E27FC236}">
                  <a16:creationId xmlns:a16="http://schemas.microsoft.com/office/drawing/2014/main" id="{080C64CF-0C6A-3449-9709-AE038C4A7995}"/>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FEC46D5B-957F-A24C-8E36-CC71F660EC8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9058182F-7B5E-FD42-AFC6-A3848D8332AC}"/>
              </a:ext>
            </a:extLst>
          </p:cNvPr>
          <p:cNvSpPr>
            <a:spLocks noGrp="1"/>
          </p:cNvSpPr>
          <p:nvPr>
            <p:ph type="title"/>
          </p:nvPr>
        </p:nvSpPr>
        <p:spPr>
          <a:xfrm>
            <a:off x="566928" y="768096"/>
            <a:ext cx="7333488" cy="1271016"/>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FD9E4DE-75C0-C841-A68D-9D7BBAD76C5E}"/>
              </a:ext>
            </a:extLst>
          </p:cNvPr>
          <p:cNvSpPr>
            <a:spLocks noGrp="1"/>
          </p:cNvSpPr>
          <p:nvPr>
            <p:ph type="body" idx="1"/>
          </p:nvPr>
        </p:nvSpPr>
        <p:spPr>
          <a:xfrm>
            <a:off x="562149" y="2365756"/>
            <a:ext cx="52395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B5C87F7-356E-9E43-97A0-D972B22853DA}"/>
              </a:ext>
            </a:extLst>
          </p:cNvPr>
          <p:cNvSpPr>
            <a:spLocks noGrp="1"/>
          </p:cNvSpPr>
          <p:nvPr>
            <p:ph sz="half" idx="2"/>
          </p:nvPr>
        </p:nvSpPr>
        <p:spPr>
          <a:xfrm>
            <a:off x="562149" y="3189668"/>
            <a:ext cx="5239512" cy="2571557"/>
          </a:xfrm>
        </p:spPr>
        <p:txBody>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0DAB4C28-30CB-CC4E-A25E-F4FEFA49BCA5}"/>
              </a:ext>
            </a:extLst>
          </p:cNvPr>
          <p:cNvSpPr>
            <a:spLocks noGrp="1"/>
          </p:cNvSpPr>
          <p:nvPr>
            <p:ph type="body" sz="quarter" idx="3"/>
          </p:nvPr>
        </p:nvSpPr>
        <p:spPr>
          <a:xfrm>
            <a:off x="6383066" y="2365756"/>
            <a:ext cx="523951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E9ED0191-963B-1E4C-BEC5-9B42E39514A3}"/>
              </a:ext>
            </a:extLst>
          </p:cNvPr>
          <p:cNvSpPr>
            <a:spLocks noGrp="1"/>
          </p:cNvSpPr>
          <p:nvPr>
            <p:ph sz="quarter" idx="4"/>
          </p:nvPr>
        </p:nvSpPr>
        <p:spPr>
          <a:xfrm>
            <a:off x="6383066" y="3189668"/>
            <a:ext cx="5239512" cy="2571557"/>
          </a:xfrm>
        </p:spPr>
        <p:txBody>
          <a:bodyPr/>
          <a:lstStyle>
            <a:lvl1pPr>
              <a:defRPr sz="2000"/>
            </a:lvl1pPr>
            <a:lvl2pPr>
              <a:defRPr sz="1800"/>
            </a:lvl2pPr>
            <a:lvl3pPr>
              <a:defRPr sz="1600"/>
            </a:lvl3pPr>
            <a:lvl4pPr>
              <a:defRPr sz="1400"/>
            </a:lvl4pPr>
            <a:lvl5pP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7F0E0BED-3EB7-BB4A-A556-FA967FB0115F}"/>
              </a:ext>
            </a:extLst>
          </p:cNvPr>
          <p:cNvSpPr>
            <a:spLocks noGrp="1"/>
          </p:cNvSpPr>
          <p:nvPr>
            <p:ph type="dt" sz="half" idx="10"/>
          </p:nvPr>
        </p:nvSpPr>
        <p:spPr/>
        <p:txBody>
          <a:bodyPr/>
          <a:lstStyle/>
          <a:p>
            <a:fld id="{A5B0A250-5CC0-1746-B209-08E8B0DAE6AF}" type="datetimeFigureOut">
              <a:rPr lang="en-US" smtClean="0"/>
              <a:t>7/12/2024</a:t>
            </a:fld>
            <a:endParaRPr lang="en-US" dirty="0"/>
          </a:p>
        </p:txBody>
      </p:sp>
      <p:sp>
        <p:nvSpPr>
          <p:cNvPr id="8" name="Footer Placeholder 7">
            <a:extLst>
              <a:ext uri="{FF2B5EF4-FFF2-40B4-BE49-F238E27FC236}">
                <a16:creationId xmlns:a16="http://schemas.microsoft.com/office/drawing/2014/main" id="{B6A2466A-4D90-174C-B382-AC4674D7215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6EADE49-8082-214B-9742-5EE8DA2E9FFE}"/>
              </a:ext>
            </a:extLst>
          </p:cNvPr>
          <p:cNvSpPr>
            <a:spLocks noGrp="1"/>
          </p:cNvSpPr>
          <p:nvPr>
            <p:ph type="sldNum" sz="quarter" idx="12"/>
          </p:nvPr>
        </p:nvSpPr>
        <p:spPr/>
        <p:txBody>
          <a:bodyPr/>
          <a:lstStyle/>
          <a:p>
            <a:fld id="{49ABCAEC-7D34-E549-A96E-FCEDAADBE4B0}" type="slidenum">
              <a:rPr lang="en-US" smtClean="0"/>
              <a:t>‹Nº›</a:t>
            </a:fld>
            <a:endParaRPr lang="en-US"/>
          </a:p>
        </p:txBody>
      </p:sp>
      <p:cxnSp>
        <p:nvCxnSpPr>
          <p:cNvPr id="10" name="Straight Connector 9">
            <a:extLst>
              <a:ext uri="{FF2B5EF4-FFF2-40B4-BE49-F238E27FC236}">
                <a16:creationId xmlns:a16="http://schemas.microsoft.com/office/drawing/2014/main" id="{75E39200-18D5-014B-BAB8-FF5D0BA15E0C}"/>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72920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7DF52F6-A06E-0343-95B8-DAAC38DB4B8C}"/>
              </a:ext>
            </a:extLst>
          </p:cNvPr>
          <p:cNvGrpSpPr/>
          <p:nvPr/>
        </p:nvGrpSpPr>
        <p:grpSpPr>
          <a:xfrm>
            <a:off x="10290315" y="0"/>
            <a:ext cx="1901686" cy="6858000"/>
            <a:chOff x="10290315" y="0"/>
            <a:chExt cx="1901686" cy="6858000"/>
          </a:xfrm>
        </p:grpSpPr>
        <p:sp>
          <p:nvSpPr>
            <p:cNvPr id="16" name="Oval 15">
              <a:extLst>
                <a:ext uri="{FF2B5EF4-FFF2-40B4-BE49-F238E27FC236}">
                  <a16:creationId xmlns:a16="http://schemas.microsoft.com/office/drawing/2014/main" id="{67092C52-7052-0749-9DA0-9374DBF495AE}"/>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a:extLst>
                <a:ext uri="{FF2B5EF4-FFF2-40B4-BE49-F238E27FC236}">
                  <a16:creationId xmlns:a16="http://schemas.microsoft.com/office/drawing/2014/main" id="{C64E1C2F-81E1-C44D-859C-946596C950F2}"/>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53626485-4263-0A44-9561-E278A7056C33}"/>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7D45AAB5-3CCC-DE4A-A962-3702911B55CC}"/>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8CAFB16F-8EDE-D44F-A51E-34EDC41E7404}"/>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DCD51329-732C-BB4C-98E5-715BAF9F8853}"/>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192B5D44-BC55-AF4C-984D-C8231B22F80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DFA1E9E2-564E-7049-A22F-BB5B876BABB5}"/>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B6359D05-C08D-7747-B2FC-3F62B3357315}"/>
              </a:ext>
            </a:extLst>
          </p:cNvPr>
          <p:cNvSpPr>
            <a:spLocks noGrp="1"/>
          </p:cNvSpPr>
          <p:nvPr>
            <p:ph type="dt" sz="half" idx="10"/>
          </p:nvPr>
        </p:nvSpPr>
        <p:spPr/>
        <p:txBody>
          <a:bodyPr/>
          <a:lstStyle/>
          <a:p>
            <a:fld id="{A5B0A250-5CC0-1746-B209-08E8B0DAE6AF}" type="datetimeFigureOut">
              <a:rPr lang="en-US" smtClean="0"/>
              <a:t>7/12/2024</a:t>
            </a:fld>
            <a:endParaRPr lang="en-US" dirty="0"/>
          </a:p>
        </p:txBody>
      </p:sp>
      <p:sp>
        <p:nvSpPr>
          <p:cNvPr id="4" name="Footer Placeholder 3">
            <a:extLst>
              <a:ext uri="{FF2B5EF4-FFF2-40B4-BE49-F238E27FC236}">
                <a16:creationId xmlns:a16="http://schemas.microsoft.com/office/drawing/2014/main" id="{8E2FF615-BB08-A844-B689-BAA7C50407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63A67D-F96F-4849-8C83-49CC3A6539BB}"/>
              </a:ext>
            </a:extLst>
          </p:cNvPr>
          <p:cNvSpPr>
            <a:spLocks noGrp="1"/>
          </p:cNvSpPr>
          <p:nvPr>
            <p:ph type="sldNum" sz="quarter" idx="12"/>
          </p:nvPr>
        </p:nvSpPr>
        <p:spPr/>
        <p:txBody>
          <a:bodyPr/>
          <a:lstStyle/>
          <a:p>
            <a:fld id="{49ABCAEC-7D34-E549-A96E-FCEDAADBE4B0}" type="slidenum">
              <a:rPr lang="en-US" smtClean="0"/>
              <a:t>‹Nº›</a:t>
            </a:fld>
            <a:endParaRPr lang="en-US"/>
          </a:p>
        </p:txBody>
      </p:sp>
      <p:cxnSp>
        <p:nvCxnSpPr>
          <p:cNvPr id="6" name="Straight Connector 5">
            <a:extLst>
              <a:ext uri="{FF2B5EF4-FFF2-40B4-BE49-F238E27FC236}">
                <a16:creationId xmlns:a16="http://schemas.microsoft.com/office/drawing/2014/main" id="{1DCFAAB9-2B6B-8D4C-A748-433E2C393EA6}"/>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29299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798BCA70-D63D-40F6-B9B3-4E49B96E27FB}"/>
              </a:ext>
            </a:extLst>
          </p:cNvPr>
          <p:cNvSpPr>
            <a:spLocks noGrp="1"/>
          </p:cNvSpPr>
          <p:nvPr>
            <p:ph type="dt" sz="half" idx="10"/>
          </p:nvPr>
        </p:nvSpPr>
        <p:spPr/>
        <p:txBody>
          <a:bodyPr/>
          <a:lstStyle/>
          <a:p>
            <a:fld id="{A5B0A250-5CC0-1746-B209-08E8B0DAE6AF}" type="datetimeFigureOut">
              <a:rPr lang="en-US" smtClean="0"/>
              <a:pPr/>
              <a:t>7/12/2024</a:t>
            </a:fld>
            <a:endParaRPr lang="en-US" dirty="0"/>
          </a:p>
        </p:txBody>
      </p:sp>
      <p:sp>
        <p:nvSpPr>
          <p:cNvPr id="6" name="Footer Placeholder 5">
            <a:extLst>
              <a:ext uri="{FF2B5EF4-FFF2-40B4-BE49-F238E27FC236}">
                <a16:creationId xmlns:a16="http://schemas.microsoft.com/office/drawing/2014/main" id="{72F12559-BD91-4904-A24A-0CF0A2324A0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B658BB7-74A5-4A6F-A0FF-021E68F02BFF}"/>
              </a:ext>
            </a:extLst>
          </p:cNvPr>
          <p:cNvSpPr>
            <a:spLocks noGrp="1"/>
          </p:cNvSpPr>
          <p:nvPr>
            <p:ph type="sldNum" sz="quarter" idx="12"/>
          </p:nvPr>
        </p:nvSpPr>
        <p:spPr/>
        <p:txBody>
          <a:bodyPr/>
          <a:lstStyle/>
          <a:p>
            <a:fld id="{49ABCAEC-7D34-E549-A96E-FCEDAADBE4B0}" type="slidenum">
              <a:rPr lang="en-US" smtClean="0"/>
              <a:pPr/>
              <a:t>‹Nº›</a:t>
            </a:fld>
            <a:endParaRPr lang="en-US" dirty="0"/>
          </a:p>
        </p:txBody>
      </p:sp>
    </p:spTree>
    <p:extLst>
      <p:ext uri="{BB962C8B-B14F-4D97-AF65-F5344CB8AC3E}">
        <p14:creationId xmlns:p14="http://schemas.microsoft.com/office/powerpoint/2010/main" val="3961691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D0914A35-7AAF-4B42-9C68-47A633EFD9D0}"/>
              </a:ext>
            </a:extLst>
          </p:cNvPr>
          <p:cNvGrpSpPr/>
          <p:nvPr/>
        </p:nvGrpSpPr>
        <p:grpSpPr>
          <a:xfrm>
            <a:off x="10290315" y="0"/>
            <a:ext cx="1901686" cy="6858000"/>
            <a:chOff x="10290315" y="0"/>
            <a:chExt cx="1901686" cy="6858000"/>
          </a:xfrm>
        </p:grpSpPr>
        <p:sp>
          <p:nvSpPr>
            <p:cNvPr id="18" name="Freeform 17">
              <a:extLst>
                <a:ext uri="{FF2B5EF4-FFF2-40B4-BE49-F238E27FC236}">
                  <a16:creationId xmlns:a16="http://schemas.microsoft.com/office/drawing/2014/main" id="{DABCED79-0E70-FB4D-ABF2-D859BF5556E4}"/>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8364885D-A3A4-5144-AB4E-7624F27287E6}"/>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D22073D5-CC72-0549-BD26-F7AF9851BE45}"/>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1827A049-C9FD-554E-9B01-F151B0D9E86B}"/>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76832559-4D18-8744-AB91-9FCFAB732477}"/>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BF97A623-E5DC-1B44-B687-8643B9F0D741}"/>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637BBE1-2C82-4E45-B5C5-35E07B05EA4E}"/>
              </a:ext>
            </a:extLst>
          </p:cNvPr>
          <p:cNvSpPr>
            <a:spLocks noGrp="1"/>
          </p:cNvSpPr>
          <p:nvPr>
            <p:ph type="title"/>
          </p:nvPr>
        </p:nvSpPr>
        <p:spPr>
          <a:xfrm>
            <a:off x="565151" y="764973"/>
            <a:ext cx="3609982" cy="1395043"/>
          </a:xfrm>
        </p:spPr>
        <p:txBody>
          <a:bodyPr anchor="t"/>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54201F2E-A734-364B-8A7D-990D6B8893D0}"/>
              </a:ext>
            </a:extLst>
          </p:cNvPr>
          <p:cNvSpPr>
            <a:spLocks noGrp="1"/>
          </p:cNvSpPr>
          <p:nvPr>
            <p:ph idx="1"/>
          </p:nvPr>
        </p:nvSpPr>
        <p:spPr>
          <a:xfrm>
            <a:off x="5104832" y="770890"/>
            <a:ext cx="6112517" cy="4800570"/>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D57CBAD9-5515-1748-8E77-F48160F4ED1C}"/>
              </a:ext>
            </a:extLst>
          </p:cNvPr>
          <p:cNvSpPr>
            <a:spLocks noGrp="1"/>
          </p:cNvSpPr>
          <p:nvPr>
            <p:ph type="body" sz="half" idx="2"/>
          </p:nvPr>
        </p:nvSpPr>
        <p:spPr>
          <a:xfrm>
            <a:off x="565150" y="2160016"/>
            <a:ext cx="3609983" cy="3708972"/>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A6C22B-80D4-AA42-9999-401E37B469C0}"/>
              </a:ext>
            </a:extLst>
          </p:cNvPr>
          <p:cNvSpPr>
            <a:spLocks noGrp="1"/>
          </p:cNvSpPr>
          <p:nvPr>
            <p:ph type="dt" sz="half" idx="10"/>
          </p:nvPr>
        </p:nvSpPr>
        <p:spPr/>
        <p:txBody>
          <a:bodyPr/>
          <a:lstStyle/>
          <a:p>
            <a:fld id="{A5B0A250-5CC0-1746-B209-08E8B0DAE6AF}" type="datetimeFigureOut">
              <a:rPr lang="en-US" smtClean="0"/>
              <a:t>7/12/2024</a:t>
            </a:fld>
            <a:endParaRPr lang="en-US" dirty="0"/>
          </a:p>
        </p:txBody>
      </p:sp>
      <p:sp>
        <p:nvSpPr>
          <p:cNvPr id="6" name="Footer Placeholder 5">
            <a:extLst>
              <a:ext uri="{FF2B5EF4-FFF2-40B4-BE49-F238E27FC236}">
                <a16:creationId xmlns:a16="http://schemas.microsoft.com/office/drawing/2014/main" id="{03055DE4-33E8-7F4B-9334-95EA60845C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6470FA5-21EE-D742-8F01-C1BAE0FDB064}"/>
              </a:ext>
            </a:extLst>
          </p:cNvPr>
          <p:cNvSpPr>
            <a:spLocks noGrp="1"/>
          </p:cNvSpPr>
          <p:nvPr>
            <p:ph type="sldNum" sz="quarter" idx="12"/>
          </p:nvPr>
        </p:nvSpPr>
        <p:spPr/>
        <p:txBody>
          <a:bodyPr/>
          <a:lstStyle/>
          <a:p>
            <a:fld id="{49ABCAEC-7D34-E549-A96E-FCEDAADBE4B0}" type="slidenum">
              <a:rPr lang="en-US" smtClean="0"/>
              <a:t>‹Nº›</a:t>
            </a:fld>
            <a:endParaRPr lang="en-US"/>
          </a:p>
        </p:txBody>
      </p:sp>
      <p:cxnSp>
        <p:nvCxnSpPr>
          <p:cNvPr id="8" name="Straight Connector 7">
            <a:extLst>
              <a:ext uri="{FF2B5EF4-FFF2-40B4-BE49-F238E27FC236}">
                <a16:creationId xmlns:a16="http://schemas.microsoft.com/office/drawing/2014/main" id="{BEF966AA-D7DF-F84D-80D4-E216A641B005}"/>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0622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210D391A-F01E-4947-8A01-95438AA0B323}"/>
              </a:ext>
            </a:extLst>
          </p:cNvPr>
          <p:cNvGrpSpPr/>
          <p:nvPr/>
        </p:nvGrpSpPr>
        <p:grpSpPr>
          <a:xfrm>
            <a:off x="10290315" y="0"/>
            <a:ext cx="1901686" cy="6858000"/>
            <a:chOff x="10290315" y="0"/>
            <a:chExt cx="1901686" cy="6858000"/>
          </a:xfrm>
        </p:grpSpPr>
        <p:sp>
          <p:nvSpPr>
            <p:cNvPr id="17" name="Oval 16">
              <a:extLst>
                <a:ext uri="{FF2B5EF4-FFF2-40B4-BE49-F238E27FC236}">
                  <a16:creationId xmlns:a16="http://schemas.microsoft.com/office/drawing/2014/main" id="{7D499306-B4E0-064D-8F6C-96E9C4BD04DA}"/>
                </a:ext>
              </a:extLst>
            </p:cNvPr>
            <p:cNvSpPr/>
            <p:nvPr/>
          </p:nvSpPr>
          <p:spPr>
            <a:xfrm>
              <a:off x="10290315" y="806362"/>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a:extLst>
                <a:ext uri="{FF2B5EF4-FFF2-40B4-BE49-F238E27FC236}">
                  <a16:creationId xmlns:a16="http://schemas.microsoft.com/office/drawing/2014/main" id="{AF3D0241-0A21-8047-8CE3-B3FDD5FDF719}"/>
                </a:ext>
              </a:extLst>
            </p:cNvPr>
            <p:cNvSpPr/>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18">
              <a:extLst>
                <a:ext uri="{FF2B5EF4-FFF2-40B4-BE49-F238E27FC236}">
                  <a16:creationId xmlns:a16="http://schemas.microsoft.com/office/drawing/2014/main" id="{13083F97-6891-0447-957C-AB0834B826D2}"/>
                </a:ext>
              </a:extLst>
            </p:cNvPr>
            <p:cNvSpPr/>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9">
              <a:extLst>
                <a:ext uri="{FF2B5EF4-FFF2-40B4-BE49-F238E27FC236}">
                  <a16:creationId xmlns:a16="http://schemas.microsoft.com/office/drawing/2014/main" id="{B2EF7D75-E7C1-5147-A03B-3EC641CF3B08}"/>
                </a:ext>
              </a:extLst>
            </p:cNvPr>
            <p:cNvSpPr/>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0">
              <a:extLst>
                <a:ext uri="{FF2B5EF4-FFF2-40B4-BE49-F238E27FC236}">
                  <a16:creationId xmlns:a16="http://schemas.microsoft.com/office/drawing/2014/main" id="{A6D7CA94-94B4-C140-8C68-01C0ADFA1C71}"/>
                </a:ext>
              </a:extLst>
            </p:cNvPr>
            <p:cNvSpPr/>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1">
              <a:extLst>
                <a:ext uri="{FF2B5EF4-FFF2-40B4-BE49-F238E27FC236}">
                  <a16:creationId xmlns:a16="http://schemas.microsoft.com/office/drawing/2014/main" id="{211CD629-C318-A848-BDDE-BBA9465EBF9D}"/>
                </a:ext>
              </a:extLst>
            </p:cNvPr>
            <p:cNvSpPr/>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2">
              <a:extLst>
                <a:ext uri="{FF2B5EF4-FFF2-40B4-BE49-F238E27FC236}">
                  <a16:creationId xmlns:a16="http://schemas.microsoft.com/office/drawing/2014/main" id="{2A5AC1F8-1370-E946-977E-E4CFC6947BAB}"/>
                </a:ext>
              </a:extLst>
            </p:cNvPr>
            <p:cNvSpPr/>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64CEE63B-B967-0A48-9623-2203767609F4}"/>
              </a:ext>
            </a:extLst>
          </p:cNvPr>
          <p:cNvSpPr>
            <a:spLocks noGrp="1"/>
          </p:cNvSpPr>
          <p:nvPr>
            <p:ph type="title"/>
          </p:nvPr>
        </p:nvSpPr>
        <p:spPr>
          <a:xfrm>
            <a:off x="565150" y="770889"/>
            <a:ext cx="3609983" cy="1389127"/>
          </a:xfrm>
        </p:spPr>
        <p:txBody>
          <a:bodyPr anchor="t"/>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9211F680-28C8-FA44-9CD5-20709DA02EA0}"/>
              </a:ext>
            </a:extLst>
          </p:cNvPr>
          <p:cNvSpPr>
            <a:spLocks noGrp="1"/>
          </p:cNvSpPr>
          <p:nvPr>
            <p:ph type="pic" idx="1"/>
          </p:nvPr>
        </p:nvSpPr>
        <p:spPr>
          <a:xfrm>
            <a:off x="5223838" y="890816"/>
            <a:ext cx="6060136" cy="4870411"/>
          </a:xfrm>
          <a:solidFill>
            <a:schemeClr val="bg2"/>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BD507CD-197E-BB4C-83A6-DA3FC97A22C2}"/>
              </a:ext>
            </a:extLst>
          </p:cNvPr>
          <p:cNvSpPr>
            <a:spLocks noGrp="1"/>
          </p:cNvSpPr>
          <p:nvPr>
            <p:ph type="body" sz="half" idx="2"/>
          </p:nvPr>
        </p:nvSpPr>
        <p:spPr>
          <a:xfrm>
            <a:off x="565150" y="2160016"/>
            <a:ext cx="3609983" cy="360121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59E00AC-DF6C-D548-8A06-D6269BDB0A41}"/>
              </a:ext>
            </a:extLst>
          </p:cNvPr>
          <p:cNvSpPr>
            <a:spLocks noGrp="1"/>
          </p:cNvSpPr>
          <p:nvPr>
            <p:ph type="dt" sz="half" idx="10"/>
          </p:nvPr>
        </p:nvSpPr>
        <p:spPr/>
        <p:txBody>
          <a:bodyPr/>
          <a:lstStyle/>
          <a:p>
            <a:fld id="{A5B0A250-5CC0-1746-B209-08E8B0DAE6AF}" type="datetimeFigureOut">
              <a:rPr lang="en-US" smtClean="0"/>
              <a:t>7/12/2024</a:t>
            </a:fld>
            <a:endParaRPr lang="en-US" dirty="0"/>
          </a:p>
        </p:txBody>
      </p:sp>
      <p:sp>
        <p:nvSpPr>
          <p:cNvPr id="6" name="Footer Placeholder 5">
            <a:extLst>
              <a:ext uri="{FF2B5EF4-FFF2-40B4-BE49-F238E27FC236}">
                <a16:creationId xmlns:a16="http://schemas.microsoft.com/office/drawing/2014/main" id="{F8ED113B-57D4-9A4F-BFE0-2A3963B425A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0D9954-FA18-8948-AA52-21CED059476D}"/>
              </a:ext>
            </a:extLst>
          </p:cNvPr>
          <p:cNvSpPr>
            <a:spLocks noGrp="1"/>
          </p:cNvSpPr>
          <p:nvPr>
            <p:ph type="sldNum" sz="quarter" idx="12"/>
          </p:nvPr>
        </p:nvSpPr>
        <p:spPr/>
        <p:txBody>
          <a:bodyPr/>
          <a:lstStyle/>
          <a:p>
            <a:fld id="{49ABCAEC-7D34-E549-A96E-FCEDAADBE4B0}" type="slidenum">
              <a:rPr lang="en-US" smtClean="0"/>
              <a:t>‹Nº›</a:t>
            </a:fld>
            <a:endParaRPr lang="en-US"/>
          </a:p>
        </p:txBody>
      </p:sp>
      <p:cxnSp>
        <p:nvCxnSpPr>
          <p:cNvPr id="8" name="Straight Connector 7">
            <a:extLst>
              <a:ext uri="{FF2B5EF4-FFF2-40B4-BE49-F238E27FC236}">
                <a16:creationId xmlns:a16="http://schemas.microsoft.com/office/drawing/2014/main" id="{5E3EB25D-2379-5040-B990-1C99B0B7D931}"/>
              </a:ext>
            </a:extLst>
          </p:cNvPr>
          <p:cNvCxnSpPr>
            <a:cxnSpLocks/>
          </p:cNvCxnSpPr>
          <p:nvPr/>
        </p:nvCxnSpPr>
        <p:spPr>
          <a:xfrm>
            <a:off x="565150" y="6087110"/>
            <a:ext cx="11058344"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05970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0D98E2-86CE-4D4F-9F8F-17C83D19A271}"/>
              </a:ext>
            </a:extLst>
          </p:cNvPr>
          <p:cNvSpPr>
            <a:spLocks noGrp="1"/>
          </p:cNvSpPr>
          <p:nvPr>
            <p:ph type="title"/>
          </p:nvPr>
        </p:nvSpPr>
        <p:spPr>
          <a:xfrm>
            <a:off x="565150" y="770890"/>
            <a:ext cx="7335835" cy="1268984"/>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8804B4F2-48A4-A140-B59B-7A2ED9FD4653}"/>
              </a:ext>
            </a:extLst>
          </p:cNvPr>
          <p:cNvSpPr>
            <a:spLocks noGrp="1"/>
          </p:cNvSpPr>
          <p:nvPr>
            <p:ph type="body" idx="1"/>
          </p:nvPr>
        </p:nvSpPr>
        <p:spPr>
          <a:xfrm>
            <a:off x="565150" y="2160016"/>
            <a:ext cx="7335835" cy="36012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FCF4A7E-D5FF-BF48-8E01-8F46150ABFD5}"/>
              </a:ext>
            </a:extLst>
          </p:cNvPr>
          <p:cNvSpPr>
            <a:spLocks noGrp="1"/>
          </p:cNvSpPr>
          <p:nvPr>
            <p:ph type="dt" sz="half" idx="2"/>
          </p:nvPr>
        </p:nvSpPr>
        <p:spPr>
          <a:xfrm>
            <a:off x="566928" y="457200"/>
            <a:ext cx="3608205" cy="365125"/>
          </a:xfrm>
          <a:prstGeom prst="rect">
            <a:avLst/>
          </a:prstGeom>
        </p:spPr>
        <p:txBody>
          <a:bodyPr vert="horz" lIns="91440" tIns="45720" rIns="91440" bIns="45720" rtlCol="0" anchor="ctr"/>
          <a:lstStyle>
            <a:lvl1pPr algn="l">
              <a:defRPr sz="1050" b="0" i="0">
                <a:solidFill>
                  <a:schemeClr val="tx1">
                    <a:tint val="75000"/>
                  </a:schemeClr>
                </a:solidFill>
                <a:latin typeface="+mn-lt"/>
              </a:defRPr>
            </a:lvl1pPr>
          </a:lstStyle>
          <a:p>
            <a:fld id="{A5B0A250-5CC0-1746-B209-08E8B0DAE6AF}" type="datetimeFigureOut">
              <a:rPr lang="en-US" smtClean="0"/>
              <a:pPr/>
              <a:t>7/12/2024</a:t>
            </a:fld>
            <a:endParaRPr lang="en-US" dirty="0"/>
          </a:p>
        </p:txBody>
      </p:sp>
      <p:sp>
        <p:nvSpPr>
          <p:cNvPr id="5" name="Footer Placeholder 4">
            <a:extLst>
              <a:ext uri="{FF2B5EF4-FFF2-40B4-BE49-F238E27FC236}">
                <a16:creationId xmlns:a16="http://schemas.microsoft.com/office/drawing/2014/main" id="{CA131757-5039-BF46-B47A-50DA8FFBC078}"/>
              </a:ext>
            </a:extLst>
          </p:cNvPr>
          <p:cNvSpPr>
            <a:spLocks noGrp="1"/>
          </p:cNvSpPr>
          <p:nvPr>
            <p:ph type="ftr" sz="quarter" idx="3"/>
          </p:nvPr>
        </p:nvSpPr>
        <p:spPr>
          <a:xfrm>
            <a:off x="565150" y="6141085"/>
            <a:ext cx="3608205" cy="365125"/>
          </a:xfrm>
          <a:prstGeom prst="rect">
            <a:avLst/>
          </a:prstGeom>
        </p:spPr>
        <p:txBody>
          <a:bodyPr vert="horz" lIns="91440" tIns="45720" rIns="91440" bIns="45720" rtlCol="0" anchor="ctr"/>
          <a:lstStyle>
            <a:lvl1pPr algn="l">
              <a:defRPr sz="1050" b="0" i="0">
                <a:solidFill>
                  <a:schemeClr val="tx1">
                    <a:tint val="75000"/>
                  </a:schemeClr>
                </a:solidFill>
                <a:latin typeface="+mn-lt"/>
              </a:defRPr>
            </a:lvl1pPr>
          </a:lstStyle>
          <a:p>
            <a:endParaRPr lang="en-US" dirty="0"/>
          </a:p>
        </p:txBody>
      </p:sp>
      <p:sp>
        <p:nvSpPr>
          <p:cNvPr id="6" name="Slide Number Placeholder 5">
            <a:extLst>
              <a:ext uri="{FF2B5EF4-FFF2-40B4-BE49-F238E27FC236}">
                <a16:creationId xmlns:a16="http://schemas.microsoft.com/office/drawing/2014/main" id="{AA83FD16-4337-B940-905E-D20A26FD483A}"/>
              </a:ext>
            </a:extLst>
          </p:cNvPr>
          <p:cNvSpPr>
            <a:spLocks noGrp="1"/>
          </p:cNvSpPr>
          <p:nvPr>
            <p:ph type="sldNum" sz="quarter" idx="4"/>
          </p:nvPr>
        </p:nvSpPr>
        <p:spPr>
          <a:xfrm>
            <a:off x="10809678" y="6141085"/>
            <a:ext cx="813816" cy="365125"/>
          </a:xfrm>
          <a:prstGeom prst="rect">
            <a:avLst/>
          </a:prstGeom>
        </p:spPr>
        <p:txBody>
          <a:bodyPr vert="horz" lIns="91440" tIns="45720" rIns="91440" bIns="45720" rtlCol="0" anchor="ctr"/>
          <a:lstStyle>
            <a:lvl1pPr algn="r">
              <a:defRPr sz="1050" b="0" i="0">
                <a:solidFill>
                  <a:schemeClr val="tx1">
                    <a:tint val="75000"/>
                  </a:schemeClr>
                </a:solidFill>
                <a:latin typeface="+mn-lt"/>
              </a:defRPr>
            </a:lvl1pPr>
          </a:lstStyle>
          <a:p>
            <a:fld id="{49ABCAEC-7D34-E549-A96E-FCEDAADBE4B0}" type="slidenum">
              <a:rPr lang="en-US" smtClean="0"/>
              <a:pPr/>
              <a:t>‹Nº›</a:t>
            </a:fld>
            <a:endParaRPr lang="en-US" dirty="0"/>
          </a:p>
        </p:txBody>
      </p:sp>
    </p:spTree>
    <p:extLst>
      <p:ext uri="{BB962C8B-B14F-4D97-AF65-F5344CB8AC3E}">
        <p14:creationId xmlns:p14="http://schemas.microsoft.com/office/powerpoint/2010/main" val="399585600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2" r:id="rId6"/>
    <p:sldLayoutId id="2147483688" r:id="rId7"/>
    <p:sldLayoutId id="2147483689" r:id="rId8"/>
    <p:sldLayoutId id="2147483690" r:id="rId9"/>
    <p:sldLayoutId id="2147483691" r:id="rId10"/>
    <p:sldLayoutId id="2147483693" r:id="rId11"/>
  </p:sldLayoutIdLst>
  <p:txStyles>
    <p:titleStyle>
      <a:lvl1pPr algn="l" defTabSz="914400" rtl="0" eaLnBrk="1" latinLnBrk="0" hangingPunct="1">
        <a:lnSpc>
          <a:spcPct val="100000"/>
        </a:lnSpc>
        <a:spcBef>
          <a:spcPct val="0"/>
        </a:spcBef>
        <a:buNone/>
        <a:defRPr sz="4000" b="1" i="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900"/>
        </a:spcBef>
        <a:buFont typeface="Arial" panose="020B0604020202020204" pitchFamily="34" charset="0"/>
        <a:buChar char="•"/>
        <a:defRPr sz="2400" b="0" i="0" kern="1200">
          <a:solidFill>
            <a:schemeClr val="tx1"/>
          </a:solidFill>
          <a:latin typeface="+mn-lt"/>
          <a:ea typeface="+mn-ea"/>
          <a:cs typeface="+mn-cs"/>
        </a:defRPr>
      </a:lvl1pPr>
      <a:lvl2pPr marL="685800" indent="-228600" algn="l" defTabSz="914400" rtl="0" eaLnBrk="1" latinLnBrk="0" hangingPunct="1">
        <a:lnSpc>
          <a:spcPct val="100000"/>
        </a:lnSpc>
        <a:spcBef>
          <a:spcPts val="900"/>
        </a:spcBef>
        <a:buFont typeface="Arial" panose="020B0604020202020204" pitchFamily="34" charset="0"/>
        <a:buChar char="•"/>
        <a:defRPr sz="2000" b="0" i="0" kern="1200">
          <a:solidFill>
            <a:schemeClr val="tx1"/>
          </a:solidFill>
          <a:latin typeface="+mn-lt"/>
          <a:ea typeface="+mn-ea"/>
          <a:cs typeface="+mn-cs"/>
        </a:defRPr>
      </a:lvl2pPr>
      <a:lvl3pPr marL="1143000" indent="-228600" algn="l" defTabSz="914400" rtl="0" eaLnBrk="1" latinLnBrk="0" hangingPunct="1">
        <a:lnSpc>
          <a:spcPct val="100000"/>
        </a:lnSpc>
        <a:spcBef>
          <a:spcPts val="900"/>
        </a:spcBef>
        <a:buFont typeface="Arial" panose="020B0604020202020204" pitchFamily="34" charset="0"/>
        <a:buChar char="•"/>
        <a:defRPr sz="1800" b="0" i="0" kern="1200">
          <a:solidFill>
            <a:schemeClr val="tx1"/>
          </a:solidFill>
          <a:latin typeface="+mn-lt"/>
          <a:ea typeface="+mn-ea"/>
          <a:cs typeface="+mn-cs"/>
        </a:defRPr>
      </a:lvl3pPr>
      <a:lvl4pPr marL="1600200" indent="-228600" algn="l" defTabSz="914400" rtl="0" eaLnBrk="1" latinLnBrk="0" hangingPunct="1">
        <a:lnSpc>
          <a:spcPct val="100000"/>
        </a:lnSpc>
        <a:spcBef>
          <a:spcPts val="900"/>
        </a:spcBef>
        <a:buFont typeface="Arial" panose="020B0604020202020204" pitchFamily="34" charset="0"/>
        <a:buChar char="•"/>
        <a:defRPr sz="1600" b="0" i="0" kern="1200">
          <a:solidFill>
            <a:schemeClr val="tx1"/>
          </a:solidFill>
          <a:latin typeface="+mn-lt"/>
          <a:ea typeface="+mn-ea"/>
          <a:cs typeface="+mn-cs"/>
        </a:defRPr>
      </a:lvl4pPr>
      <a:lvl5pPr marL="2057400" indent="-228600" algn="l" defTabSz="914400" rtl="0" eaLnBrk="1" latinLnBrk="0" hangingPunct="1">
        <a:lnSpc>
          <a:spcPct val="100000"/>
        </a:lnSpc>
        <a:spcBef>
          <a:spcPts val="900"/>
        </a:spcBef>
        <a:buFont typeface="Arial" panose="020B0604020202020204" pitchFamily="34" charset="0"/>
        <a:buChar char="•"/>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mailto:Flapa@iddh.org.br"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11.png"/><Relationship Id="rId5" Type="http://schemas.openxmlformats.org/officeDocument/2006/relationships/image" Target="../media/image19.png"/><Relationship Id="rId10" Type="http://schemas.openxmlformats.org/officeDocument/2006/relationships/image" Target="../media/image23.png"/><Relationship Id="rId4" Type="http://schemas.openxmlformats.org/officeDocument/2006/relationships/image" Target="../media/image18.png"/><Relationship Id="rId9"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99BDDA9-88BB-DEAC-7A84-2B9159A5DD7F}"/>
              </a:ext>
            </a:extLst>
          </p:cNvPr>
          <p:cNvSpPr>
            <a:spLocks noGrp="1"/>
          </p:cNvSpPr>
          <p:nvPr>
            <p:ph type="ctrTitle"/>
          </p:nvPr>
        </p:nvSpPr>
        <p:spPr>
          <a:xfrm>
            <a:off x="565150" y="768334"/>
            <a:ext cx="4134537" cy="2866405"/>
          </a:xfrm>
        </p:spPr>
        <p:txBody>
          <a:bodyPr>
            <a:normAutofit/>
          </a:bodyPr>
          <a:lstStyle/>
          <a:p>
            <a:pPr>
              <a:lnSpc>
                <a:spcPct val="90000"/>
              </a:lnSpc>
            </a:pPr>
            <a:r>
              <a:rPr lang="pt-BR" sz="3400"/>
              <a:t>SDG Localization by child and youth human rights defenders in LAC</a:t>
            </a:r>
            <a:endParaRPr lang="en-US" sz="3400"/>
          </a:p>
        </p:txBody>
      </p:sp>
      <p:sp>
        <p:nvSpPr>
          <p:cNvPr id="3" name="Subtítulo 2">
            <a:extLst>
              <a:ext uri="{FF2B5EF4-FFF2-40B4-BE49-F238E27FC236}">
                <a16:creationId xmlns:a16="http://schemas.microsoft.com/office/drawing/2014/main" id="{8BDF0DC1-0D3F-F180-9DD5-898E3954B31F}"/>
              </a:ext>
            </a:extLst>
          </p:cNvPr>
          <p:cNvSpPr>
            <a:spLocks noGrp="1"/>
          </p:cNvSpPr>
          <p:nvPr>
            <p:ph type="subTitle" idx="1"/>
          </p:nvPr>
        </p:nvSpPr>
        <p:spPr>
          <a:xfrm>
            <a:off x="565150" y="4283239"/>
            <a:ext cx="4134537" cy="1475177"/>
          </a:xfrm>
        </p:spPr>
        <p:txBody>
          <a:bodyPr>
            <a:normAutofit/>
          </a:bodyPr>
          <a:lstStyle/>
          <a:p>
            <a:pPr>
              <a:lnSpc>
                <a:spcPct val="90000"/>
              </a:lnSpc>
            </a:pPr>
            <a:r>
              <a:rPr lang="pt-BR" b="1" dirty="0"/>
              <a:t>Andressa Pellanda</a:t>
            </a:r>
          </a:p>
          <a:p>
            <a:pPr>
              <a:lnSpc>
                <a:spcPct val="90000"/>
              </a:lnSpc>
            </a:pPr>
            <a:r>
              <a:rPr lang="pt-BR" i="1" dirty="0"/>
              <a:t>General </a:t>
            </a:r>
            <a:r>
              <a:rPr lang="pt-BR" i="1" dirty="0" err="1"/>
              <a:t>Coordinator</a:t>
            </a:r>
            <a:endParaRPr lang="pt-BR" i="1" dirty="0"/>
          </a:p>
          <a:p>
            <a:pPr>
              <a:lnSpc>
                <a:spcPct val="90000"/>
              </a:lnSpc>
            </a:pPr>
            <a:r>
              <a:rPr lang="pt-BR" dirty="0" err="1"/>
              <a:t>Brazilian</a:t>
            </a:r>
            <a:r>
              <a:rPr lang="pt-BR" dirty="0"/>
              <a:t> </a:t>
            </a:r>
            <a:r>
              <a:rPr lang="pt-BR" dirty="0" err="1"/>
              <a:t>Campaign</a:t>
            </a:r>
            <a:r>
              <a:rPr lang="pt-BR" dirty="0"/>
              <a:t> for </a:t>
            </a:r>
            <a:r>
              <a:rPr lang="pt-BR" dirty="0" err="1"/>
              <a:t>the</a:t>
            </a:r>
            <a:r>
              <a:rPr lang="pt-BR" dirty="0"/>
              <a:t> </a:t>
            </a:r>
            <a:r>
              <a:rPr lang="pt-BR" dirty="0" err="1"/>
              <a:t>Right</a:t>
            </a:r>
            <a:r>
              <a:rPr lang="pt-BR" dirty="0"/>
              <a:t> to </a:t>
            </a:r>
            <a:r>
              <a:rPr lang="pt-BR" dirty="0" err="1"/>
              <a:t>Education</a:t>
            </a:r>
            <a:endParaRPr lang="en-US" dirty="0"/>
          </a:p>
        </p:txBody>
      </p:sp>
      <p:cxnSp>
        <p:nvCxnSpPr>
          <p:cNvPr id="23" name="Straight Connector 22">
            <a:extLst>
              <a:ext uri="{FF2B5EF4-FFF2-40B4-BE49-F238E27FC236}">
                <a16:creationId xmlns:a16="http://schemas.microsoft.com/office/drawing/2014/main" id="{EEA70831-9A8D-3B4D-8EA5-EE32F93E94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4134537"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5" name="Imagem 4" descr="Diagrama&#10;&#10;Descrição gerada automaticamente com confiança média">
            <a:extLst>
              <a:ext uri="{FF2B5EF4-FFF2-40B4-BE49-F238E27FC236}">
                <a16:creationId xmlns:a16="http://schemas.microsoft.com/office/drawing/2014/main" id="{51F425FD-2AF6-63BE-2F79-74321FA0C47B}"/>
              </a:ext>
            </a:extLst>
          </p:cNvPr>
          <p:cNvPicPr>
            <a:picLocks noChangeAspect="1"/>
          </p:cNvPicPr>
          <p:nvPr/>
        </p:nvPicPr>
        <p:blipFill rotWithShape="1">
          <a:blip r:embed="rId2">
            <a:extLst>
              <a:ext uri="{28A0092B-C50C-407E-A947-70E740481C1C}">
                <a14:useLocalDpi xmlns:a14="http://schemas.microsoft.com/office/drawing/2010/main" val="0"/>
              </a:ext>
            </a:extLst>
          </a:blip>
          <a:srcRect l="-5562" t="1" r="-20836" b="-110"/>
          <a:stretch/>
        </p:blipFill>
        <p:spPr>
          <a:xfrm>
            <a:off x="5487378" y="0"/>
            <a:ext cx="5816490" cy="5758415"/>
          </a:xfrm>
          <a:prstGeom prst="rect">
            <a:avLst/>
          </a:prstGeom>
        </p:spPr>
      </p:pic>
      <p:grpSp>
        <p:nvGrpSpPr>
          <p:cNvPr id="25" name="Group 24">
            <a:extLst>
              <a:ext uri="{FF2B5EF4-FFF2-40B4-BE49-F238E27FC236}">
                <a16:creationId xmlns:a16="http://schemas.microsoft.com/office/drawing/2014/main" id="{DE48D4BE-638C-5049-8A9F-D15A86E4EB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1746" y="0"/>
            <a:ext cx="1900254" cy="6858000"/>
            <a:chOff x="10291746" y="0"/>
            <a:chExt cx="1900254" cy="6858000"/>
          </a:xfrm>
        </p:grpSpPr>
        <p:sp>
          <p:nvSpPr>
            <p:cNvPr id="26" name="Freeform 91">
              <a:extLst>
                <a:ext uri="{FF2B5EF4-FFF2-40B4-BE49-F238E27FC236}">
                  <a16:creationId xmlns:a16="http://schemas.microsoft.com/office/drawing/2014/main" id="{DF8710DD-8623-0045-9C27-3663AF831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5829" y="809310"/>
              <a:ext cx="536171" cy="1124839"/>
            </a:xfrm>
            <a:custGeom>
              <a:avLst/>
              <a:gdLst>
                <a:gd name="connsiteX0" fmla="*/ 536171 w 536171"/>
                <a:gd name="connsiteY0" fmla="*/ 0 h 1124839"/>
                <a:gd name="connsiteX1" fmla="*/ 536171 w 536171"/>
                <a:gd name="connsiteY1" fmla="*/ 1124839 h 1124839"/>
                <a:gd name="connsiteX2" fmla="*/ 451423 w 536171"/>
                <a:gd name="connsiteY2" fmla="*/ 1116295 h 1124839"/>
                <a:gd name="connsiteX3" fmla="*/ 0 w 536171"/>
                <a:gd name="connsiteY3" fmla="*/ 562419 h 1124839"/>
                <a:gd name="connsiteX4" fmla="*/ 451423 w 536171"/>
                <a:gd name="connsiteY4" fmla="*/ 8543 h 11248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171" h="1124839">
                  <a:moveTo>
                    <a:pt x="536171" y="0"/>
                  </a:moveTo>
                  <a:lnTo>
                    <a:pt x="536171" y="1124839"/>
                  </a:lnTo>
                  <a:lnTo>
                    <a:pt x="451423" y="1116295"/>
                  </a:lnTo>
                  <a:cubicBezTo>
                    <a:pt x="193797" y="1063577"/>
                    <a:pt x="0" y="835630"/>
                    <a:pt x="0" y="562419"/>
                  </a:cubicBezTo>
                  <a:cubicBezTo>
                    <a:pt x="0" y="289208"/>
                    <a:pt x="193797" y="61261"/>
                    <a:pt x="451423" y="854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Freeform 92">
              <a:extLst>
                <a:ext uri="{FF2B5EF4-FFF2-40B4-BE49-F238E27FC236}">
                  <a16:creationId xmlns:a16="http://schemas.microsoft.com/office/drawing/2014/main" id="{1A25D1DF-E3C6-9D49-9AF3-336FEE4A7C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748" y="0"/>
              <a:ext cx="1130725" cy="565362"/>
            </a:xfrm>
            <a:custGeom>
              <a:avLst/>
              <a:gdLst>
                <a:gd name="connsiteX0" fmla="*/ 0 w 1130725"/>
                <a:gd name="connsiteY0" fmla="*/ 0 h 565362"/>
                <a:gd name="connsiteX1" fmla="*/ 25420 w 1130725"/>
                <a:gd name="connsiteY1" fmla="*/ 0 h 565362"/>
                <a:gd name="connsiteX2" fmla="*/ 36369 w 1130725"/>
                <a:gd name="connsiteY2" fmla="*/ 108609 h 565362"/>
                <a:gd name="connsiteX3" fmla="*/ 565363 w 1130725"/>
                <a:gd name="connsiteY3" fmla="*/ 539750 h 565362"/>
                <a:gd name="connsiteX4" fmla="*/ 1094356 w 1130725"/>
                <a:gd name="connsiteY4" fmla="*/ 108609 h 565362"/>
                <a:gd name="connsiteX5" fmla="*/ 1105305 w 1130725"/>
                <a:gd name="connsiteY5" fmla="*/ 0 h 565362"/>
                <a:gd name="connsiteX6" fmla="*/ 1130725 w 1130725"/>
                <a:gd name="connsiteY6" fmla="*/ 0 h 565362"/>
                <a:gd name="connsiteX7" fmla="*/ 565363 w 1130725"/>
                <a:gd name="connsiteY7" fmla="*/ 565362 h 565362"/>
                <a:gd name="connsiteX8" fmla="*/ 0 w 1130725"/>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5" h="565362">
                  <a:moveTo>
                    <a:pt x="0" y="0"/>
                  </a:moveTo>
                  <a:lnTo>
                    <a:pt x="25420" y="0"/>
                  </a:lnTo>
                  <a:lnTo>
                    <a:pt x="36369" y="108609"/>
                  </a:lnTo>
                  <a:cubicBezTo>
                    <a:pt x="86718" y="354660"/>
                    <a:pt x="304425" y="539750"/>
                    <a:pt x="565363" y="539750"/>
                  </a:cubicBezTo>
                  <a:cubicBezTo>
                    <a:pt x="826300" y="539750"/>
                    <a:pt x="1044007" y="354660"/>
                    <a:pt x="1094356" y="108609"/>
                  </a:cubicBezTo>
                  <a:lnTo>
                    <a:pt x="1105305" y="0"/>
                  </a:lnTo>
                  <a:lnTo>
                    <a:pt x="1130725" y="0"/>
                  </a:lnTo>
                  <a:cubicBezTo>
                    <a:pt x="1130725" y="312241"/>
                    <a:pt x="877604" y="565362"/>
                    <a:pt x="565363" y="565362"/>
                  </a:cubicBezTo>
                  <a:cubicBezTo>
                    <a:pt x="253121" y="565362"/>
                    <a:pt x="0" y="312241"/>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Freeform 93">
              <a:extLst>
                <a:ext uri="{FF2B5EF4-FFF2-40B4-BE49-F238E27FC236}">
                  <a16:creationId xmlns:a16="http://schemas.microsoft.com/office/drawing/2014/main" id="{D64871EE-73D8-5F4B-AC94-0AA9ECD347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0"/>
              <a:ext cx="535422" cy="562344"/>
            </a:xfrm>
            <a:custGeom>
              <a:avLst/>
              <a:gdLst>
                <a:gd name="connsiteX0" fmla="*/ 0 w 535422"/>
                <a:gd name="connsiteY0" fmla="*/ 0 h 562344"/>
                <a:gd name="connsiteX1" fmla="*/ 25421 w 535422"/>
                <a:gd name="connsiteY1" fmla="*/ 0 h 562344"/>
                <a:gd name="connsiteX2" fmla="*/ 36370 w 535422"/>
                <a:gd name="connsiteY2" fmla="*/ 108609 h 562344"/>
                <a:gd name="connsiteX3" fmla="*/ 469781 w 535422"/>
                <a:gd name="connsiteY3" fmla="*/ 531316 h 562344"/>
                <a:gd name="connsiteX4" fmla="*/ 535422 w 535422"/>
                <a:gd name="connsiteY4" fmla="*/ 537108 h 562344"/>
                <a:gd name="connsiteX5" fmla="*/ 535422 w 535422"/>
                <a:gd name="connsiteY5" fmla="*/ 562344 h 562344"/>
                <a:gd name="connsiteX6" fmla="*/ 451424 w 535422"/>
                <a:gd name="connsiteY6" fmla="*/ 553876 h 562344"/>
                <a:gd name="connsiteX7" fmla="*/ 0 w 535422"/>
                <a:gd name="connsiteY7" fmla="*/ 0 h 56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422" h="562344">
                  <a:moveTo>
                    <a:pt x="0" y="0"/>
                  </a:moveTo>
                  <a:lnTo>
                    <a:pt x="25421" y="0"/>
                  </a:lnTo>
                  <a:lnTo>
                    <a:pt x="36370" y="108609"/>
                  </a:lnTo>
                  <a:cubicBezTo>
                    <a:pt x="80425" y="323904"/>
                    <a:pt x="252614" y="492525"/>
                    <a:pt x="469781" y="531316"/>
                  </a:cubicBezTo>
                  <a:lnTo>
                    <a:pt x="535422" y="537108"/>
                  </a:lnTo>
                  <a:lnTo>
                    <a:pt x="535422" y="562344"/>
                  </a:lnTo>
                  <a:lnTo>
                    <a:pt x="451424" y="553876"/>
                  </a:lnTo>
                  <a:cubicBezTo>
                    <a:pt x="193797" y="501158"/>
                    <a:pt x="0" y="273211"/>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94">
              <a:extLst>
                <a:ext uri="{FF2B5EF4-FFF2-40B4-BE49-F238E27FC236}">
                  <a16:creationId xmlns:a16="http://schemas.microsoft.com/office/drawing/2014/main" id="{43740FCB-5707-4E48-BDF6-DC6C93B2BE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2181112"/>
              <a:ext cx="535422" cy="1124687"/>
            </a:xfrm>
            <a:custGeom>
              <a:avLst/>
              <a:gdLst>
                <a:gd name="connsiteX0" fmla="*/ 535422 w 535422"/>
                <a:gd name="connsiteY0" fmla="*/ 0 h 1124687"/>
                <a:gd name="connsiteX1" fmla="*/ 535422 w 535422"/>
                <a:gd name="connsiteY1" fmla="*/ 25186 h 1124687"/>
                <a:gd name="connsiteX2" fmla="*/ 456541 w 535422"/>
                <a:gd name="connsiteY2" fmla="*/ 33138 h 1124687"/>
                <a:gd name="connsiteX3" fmla="*/ 25399 w 535422"/>
                <a:gd name="connsiteY3" fmla="*/ 562130 h 1124687"/>
                <a:gd name="connsiteX4" fmla="*/ 456541 w 535422"/>
                <a:gd name="connsiteY4" fmla="*/ 1091123 h 1124687"/>
                <a:gd name="connsiteX5" fmla="*/ 535422 w 535422"/>
                <a:gd name="connsiteY5" fmla="*/ 1099075 h 1124687"/>
                <a:gd name="connsiteX6" fmla="*/ 535422 w 535422"/>
                <a:gd name="connsiteY6" fmla="*/ 1124687 h 1124687"/>
                <a:gd name="connsiteX7" fmla="*/ 451423 w 535422"/>
                <a:gd name="connsiteY7" fmla="*/ 1116219 h 1124687"/>
                <a:gd name="connsiteX8" fmla="*/ 0 w 535422"/>
                <a:gd name="connsiteY8" fmla="*/ 562343 h 1124687"/>
                <a:gd name="connsiteX9" fmla="*/ 451423 w 535422"/>
                <a:gd name="connsiteY9" fmla="*/ 8468 h 11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7">
                  <a:moveTo>
                    <a:pt x="535422" y="0"/>
                  </a:moveTo>
                  <a:lnTo>
                    <a:pt x="535422" y="25186"/>
                  </a:lnTo>
                  <a:lnTo>
                    <a:pt x="456541" y="33138"/>
                  </a:lnTo>
                  <a:cubicBezTo>
                    <a:pt x="210489" y="83487"/>
                    <a:pt x="25399" y="301194"/>
                    <a:pt x="25399" y="562130"/>
                  </a:cubicBezTo>
                  <a:cubicBezTo>
                    <a:pt x="25399" y="823067"/>
                    <a:pt x="210489" y="1040774"/>
                    <a:pt x="456541" y="1091123"/>
                  </a:cubicBezTo>
                  <a:lnTo>
                    <a:pt x="535422" y="1099075"/>
                  </a:lnTo>
                  <a:lnTo>
                    <a:pt x="535422" y="1124687"/>
                  </a:lnTo>
                  <a:lnTo>
                    <a:pt x="451423" y="1116219"/>
                  </a:lnTo>
                  <a:cubicBezTo>
                    <a:pt x="193797" y="1063501"/>
                    <a:pt x="0" y="835554"/>
                    <a:pt x="0" y="562343"/>
                  </a:cubicBezTo>
                  <a:cubicBezTo>
                    <a:pt x="0" y="289132"/>
                    <a:pt x="193797" y="61185"/>
                    <a:pt x="451423" y="84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95">
              <a:extLst>
                <a:ext uri="{FF2B5EF4-FFF2-40B4-BE49-F238E27FC236}">
                  <a16:creationId xmlns:a16="http://schemas.microsoft.com/office/drawing/2014/main" id="{8D1C35ED-1091-D644-85E9-229D1535F5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1746" y="806365"/>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96">
              <a:extLst>
                <a:ext uri="{FF2B5EF4-FFF2-40B4-BE49-F238E27FC236}">
                  <a16:creationId xmlns:a16="http://schemas.microsoft.com/office/drawing/2014/main" id="{6B502189-CE99-7843-92E7-4D17D28E6A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578" y="3552837"/>
              <a:ext cx="535422" cy="1124688"/>
            </a:xfrm>
            <a:custGeom>
              <a:avLst/>
              <a:gdLst>
                <a:gd name="connsiteX0" fmla="*/ 535422 w 535422"/>
                <a:gd name="connsiteY0" fmla="*/ 0 h 1124688"/>
                <a:gd name="connsiteX1" fmla="*/ 535422 w 535422"/>
                <a:gd name="connsiteY1" fmla="*/ 25186 h 1124688"/>
                <a:gd name="connsiteX2" fmla="*/ 456541 w 535422"/>
                <a:gd name="connsiteY2" fmla="*/ 33138 h 1124688"/>
                <a:gd name="connsiteX3" fmla="*/ 25399 w 535422"/>
                <a:gd name="connsiteY3" fmla="*/ 562131 h 1124688"/>
                <a:gd name="connsiteX4" fmla="*/ 456541 w 535422"/>
                <a:gd name="connsiteY4" fmla="*/ 1091124 h 1124688"/>
                <a:gd name="connsiteX5" fmla="*/ 535422 w 535422"/>
                <a:gd name="connsiteY5" fmla="*/ 1099076 h 1124688"/>
                <a:gd name="connsiteX6" fmla="*/ 535422 w 535422"/>
                <a:gd name="connsiteY6" fmla="*/ 1124688 h 1124688"/>
                <a:gd name="connsiteX7" fmla="*/ 451423 w 535422"/>
                <a:gd name="connsiteY7" fmla="*/ 1116220 h 1124688"/>
                <a:gd name="connsiteX8" fmla="*/ 0 w 535422"/>
                <a:gd name="connsiteY8" fmla="*/ 562344 h 1124688"/>
                <a:gd name="connsiteX9" fmla="*/ 451423 w 535422"/>
                <a:gd name="connsiteY9" fmla="*/ 8468 h 112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5422" h="1124688">
                  <a:moveTo>
                    <a:pt x="535422" y="0"/>
                  </a:moveTo>
                  <a:lnTo>
                    <a:pt x="535422" y="25186"/>
                  </a:lnTo>
                  <a:lnTo>
                    <a:pt x="456541" y="33138"/>
                  </a:lnTo>
                  <a:cubicBezTo>
                    <a:pt x="210489" y="83488"/>
                    <a:pt x="25399" y="301195"/>
                    <a:pt x="25399" y="562131"/>
                  </a:cubicBezTo>
                  <a:cubicBezTo>
                    <a:pt x="25399" y="823068"/>
                    <a:pt x="210489" y="1040775"/>
                    <a:pt x="456541" y="1091124"/>
                  </a:cubicBezTo>
                  <a:lnTo>
                    <a:pt x="535422" y="1099076"/>
                  </a:lnTo>
                  <a:lnTo>
                    <a:pt x="535422" y="1124688"/>
                  </a:lnTo>
                  <a:lnTo>
                    <a:pt x="451423" y="1116220"/>
                  </a:lnTo>
                  <a:cubicBezTo>
                    <a:pt x="193797" y="1063502"/>
                    <a:pt x="0" y="835555"/>
                    <a:pt x="0" y="562344"/>
                  </a:cubicBezTo>
                  <a:cubicBezTo>
                    <a:pt x="0" y="289133"/>
                    <a:pt x="193797" y="61186"/>
                    <a:pt x="451423" y="8468"/>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97">
              <a:extLst>
                <a:ext uri="{FF2B5EF4-FFF2-40B4-BE49-F238E27FC236}">
                  <a16:creationId xmlns:a16="http://schemas.microsoft.com/office/drawing/2014/main" id="{6FD2CD41-6936-0042-9119-463699DB95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6642" y="6295916"/>
              <a:ext cx="535358" cy="562084"/>
            </a:xfrm>
            <a:custGeom>
              <a:avLst/>
              <a:gdLst>
                <a:gd name="connsiteX0" fmla="*/ 535358 w 535358"/>
                <a:gd name="connsiteY0" fmla="*/ 0 h 562084"/>
                <a:gd name="connsiteX1" fmla="*/ 535358 w 535358"/>
                <a:gd name="connsiteY1" fmla="*/ 25186 h 562084"/>
                <a:gd name="connsiteX2" fmla="*/ 469717 w 535358"/>
                <a:gd name="connsiteY2" fmla="*/ 30978 h 562084"/>
                <a:gd name="connsiteX3" fmla="*/ 36306 w 535358"/>
                <a:gd name="connsiteY3" fmla="*/ 453686 h 562084"/>
                <a:gd name="connsiteX4" fmla="*/ 25378 w 535358"/>
                <a:gd name="connsiteY4" fmla="*/ 562084 h 562084"/>
                <a:gd name="connsiteX5" fmla="*/ 0 w 535358"/>
                <a:gd name="connsiteY5" fmla="*/ 562084 h 562084"/>
                <a:gd name="connsiteX6" fmla="*/ 11423 w 535358"/>
                <a:gd name="connsiteY6" fmla="*/ 448780 h 562084"/>
                <a:gd name="connsiteX7" fmla="*/ 465221 w 535358"/>
                <a:gd name="connsiteY7" fmla="*/ 6189 h 562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358" h="562084">
                  <a:moveTo>
                    <a:pt x="535358" y="0"/>
                  </a:moveTo>
                  <a:lnTo>
                    <a:pt x="535358" y="25186"/>
                  </a:lnTo>
                  <a:lnTo>
                    <a:pt x="469717" y="30978"/>
                  </a:lnTo>
                  <a:cubicBezTo>
                    <a:pt x="252550" y="69769"/>
                    <a:pt x="80361" y="238391"/>
                    <a:pt x="36306" y="453686"/>
                  </a:cubicBezTo>
                  <a:lnTo>
                    <a:pt x="25378" y="562084"/>
                  </a:lnTo>
                  <a:lnTo>
                    <a:pt x="0" y="562084"/>
                  </a:lnTo>
                  <a:lnTo>
                    <a:pt x="11423" y="448780"/>
                  </a:lnTo>
                  <a:cubicBezTo>
                    <a:pt x="57551" y="223357"/>
                    <a:pt x="237840" y="46805"/>
                    <a:pt x="465221" y="61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6" name="Imagem 5" descr="Uma imagem contendo Ícone&#10;&#10;Descrição gerada automaticamente">
            <a:extLst>
              <a:ext uri="{FF2B5EF4-FFF2-40B4-BE49-F238E27FC236}">
                <a16:creationId xmlns:a16="http://schemas.microsoft.com/office/drawing/2014/main" id="{4570312B-2E3D-5186-31F7-0A515AB40BA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2315" y="5754269"/>
            <a:ext cx="1067970" cy="1067970"/>
          </a:xfrm>
          <a:prstGeom prst="rect">
            <a:avLst/>
          </a:prstGeom>
        </p:spPr>
      </p:pic>
    </p:spTree>
    <p:extLst>
      <p:ext uri="{BB962C8B-B14F-4D97-AF65-F5344CB8AC3E}">
        <p14:creationId xmlns:p14="http://schemas.microsoft.com/office/powerpoint/2010/main" val="1927181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F0E9BAE-3F4D-B1CF-29BB-7EA93822ED92}"/>
              </a:ext>
            </a:extLst>
          </p:cNvPr>
          <p:cNvSpPr>
            <a:spLocks noGrp="1"/>
          </p:cNvSpPr>
          <p:nvPr>
            <p:ph type="title"/>
          </p:nvPr>
        </p:nvSpPr>
        <p:spPr/>
        <p:txBody>
          <a:bodyPr>
            <a:normAutofit fontScale="90000"/>
          </a:bodyPr>
          <a:lstStyle/>
          <a:p>
            <a:r>
              <a:rPr lang="en-US" dirty="0"/>
              <a:t>How can we align our practices and discourses too? </a:t>
            </a:r>
          </a:p>
        </p:txBody>
      </p:sp>
      <p:sp>
        <p:nvSpPr>
          <p:cNvPr id="4" name="CaixaDeTexto 3">
            <a:extLst>
              <a:ext uri="{FF2B5EF4-FFF2-40B4-BE49-F238E27FC236}">
                <a16:creationId xmlns:a16="http://schemas.microsoft.com/office/drawing/2014/main" id="{F1582969-1447-900F-4300-D9BE1E9148FB}"/>
              </a:ext>
            </a:extLst>
          </p:cNvPr>
          <p:cNvSpPr txBox="1"/>
          <p:nvPr/>
        </p:nvSpPr>
        <p:spPr>
          <a:xfrm>
            <a:off x="653329" y="4517450"/>
            <a:ext cx="6096866" cy="1569660"/>
          </a:xfrm>
          <a:prstGeom prst="rect">
            <a:avLst/>
          </a:prstGeom>
          <a:noFill/>
        </p:spPr>
        <p:txBody>
          <a:bodyPr wrap="square">
            <a:spAutoFit/>
          </a:bodyPr>
          <a:lstStyle/>
          <a:p>
            <a:r>
              <a:rPr lang="en-US" sz="3200" dirty="0"/>
              <a:t>Thank you!</a:t>
            </a:r>
            <a:br>
              <a:rPr lang="en-US" sz="3200" dirty="0"/>
            </a:br>
            <a:br>
              <a:rPr lang="en-US" sz="3200" dirty="0"/>
            </a:br>
            <a:r>
              <a:rPr lang="en-US" sz="3200" dirty="0">
                <a:hlinkClick r:id="rId2"/>
              </a:rPr>
              <a:t>flapa@iddh.org.br</a:t>
            </a:r>
            <a:r>
              <a:rPr lang="en-US" sz="3200" dirty="0"/>
              <a:t> </a:t>
            </a:r>
          </a:p>
        </p:txBody>
      </p:sp>
    </p:spTree>
    <p:extLst>
      <p:ext uri="{BB962C8B-B14F-4D97-AF65-F5344CB8AC3E}">
        <p14:creationId xmlns:p14="http://schemas.microsoft.com/office/powerpoint/2010/main" val="27329972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E1616F-DD5C-AB78-E626-1628E5933A1D}"/>
              </a:ext>
            </a:extLst>
          </p:cNvPr>
          <p:cNvSpPr>
            <a:spLocks noGrp="1"/>
          </p:cNvSpPr>
          <p:nvPr>
            <p:ph type="title"/>
          </p:nvPr>
        </p:nvSpPr>
        <p:spPr>
          <a:xfrm>
            <a:off x="565150" y="770889"/>
            <a:ext cx="7869402" cy="2524103"/>
          </a:xfrm>
        </p:spPr>
        <p:txBody>
          <a:bodyPr>
            <a:normAutofit/>
          </a:bodyPr>
          <a:lstStyle/>
          <a:p>
            <a:r>
              <a:rPr lang="en-US" b="0" i="0" u="none" strike="noStrike" dirty="0">
                <a:solidFill>
                  <a:srgbClr val="000000"/>
                </a:solidFill>
                <a:effectLst/>
              </a:rPr>
              <a:t>Andressa Pellanda, </a:t>
            </a:r>
            <a:br>
              <a:rPr lang="en-US" sz="3200" b="0" i="0" u="none" strike="noStrike" dirty="0">
                <a:solidFill>
                  <a:srgbClr val="000000"/>
                </a:solidFill>
                <a:effectLst/>
              </a:rPr>
            </a:br>
            <a:r>
              <a:rPr lang="en-US" sz="3200" b="0" i="0" u="none" strike="noStrike" dirty="0">
                <a:solidFill>
                  <a:srgbClr val="000000"/>
                </a:solidFill>
                <a:effectLst/>
              </a:rPr>
              <a:t>General Coordinator of Brazilian Campaign for the Right to Education</a:t>
            </a:r>
            <a:br>
              <a:rPr lang="en-US" sz="3200" b="0" i="0" u="none" strike="noStrike" dirty="0">
                <a:solidFill>
                  <a:srgbClr val="000000"/>
                </a:solidFill>
                <a:effectLst/>
              </a:rPr>
            </a:br>
            <a:endParaRPr lang="en-US" sz="3200" dirty="0"/>
          </a:p>
        </p:txBody>
      </p:sp>
    </p:spTree>
    <p:extLst>
      <p:ext uri="{BB962C8B-B14F-4D97-AF65-F5344CB8AC3E}">
        <p14:creationId xmlns:p14="http://schemas.microsoft.com/office/powerpoint/2010/main" val="4223374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57B0AD7-E991-E343-BF68-F1188152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46C7B6BC-B625-254B-8489-2BBE42C473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12" name="Freeform 19">
              <a:extLst>
                <a:ext uri="{FF2B5EF4-FFF2-40B4-BE49-F238E27FC236}">
                  <a16:creationId xmlns:a16="http://schemas.microsoft.com/office/drawing/2014/main" id="{E7643131-9751-394B-9DE4-EE9876275C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20">
              <a:extLst>
                <a:ext uri="{FF2B5EF4-FFF2-40B4-BE49-F238E27FC236}">
                  <a16:creationId xmlns:a16="http://schemas.microsoft.com/office/drawing/2014/main" id="{58CC343C-FE9B-464A-BDCB-B71B66C82B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21">
              <a:extLst>
                <a:ext uri="{FF2B5EF4-FFF2-40B4-BE49-F238E27FC236}">
                  <a16:creationId xmlns:a16="http://schemas.microsoft.com/office/drawing/2014/main" id="{3C7C7AE9-43E0-A248-A068-7B65FA36E9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22">
              <a:extLst>
                <a:ext uri="{FF2B5EF4-FFF2-40B4-BE49-F238E27FC236}">
                  <a16:creationId xmlns:a16="http://schemas.microsoft.com/office/drawing/2014/main" id="{10B7D72C-4D23-D54E-92DE-193BCBE8D9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23">
              <a:extLst>
                <a:ext uri="{FF2B5EF4-FFF2-40B4-BE49-F238E27FC236}">
                  <a16:creationId xmlns:a16="http://schemas.microsoft.com/office/drawing/2014/main" id="{4B622446-2EE4-FB43-9E11-21ACAA33CD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24">
              <a:extLst>
                <a:ext uri="{FF2B5EF4-FFF2-40B4-BE49-F238E27FC236}">
                  <a16:creationId xmlns:a16="http://schemas.microsoft.com/office/drawing/2014/main" id="{45047DD0-68DA-CA43-A471-927D27D9C6F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4" name="Imagem 3" descr="Site&#10;&#10;Descrição gerada automaticamente com confiança baixa">
            <a:extLst>
              <a:ext uri="{FF2B5EF4-FFF2-40B4-BE49-F238E27FC236}">
                <a16:creationId xmlns:a16="http://schemas.microsoft.com/office/drawing/2014/main" id="{B90818ED-9A10-C263-E283-0A67BD4134B7}"/>
              </a:ext>
            </a:extLst>
          </p:cNvPr>
          <p:cNvPicPr>
            <a:picLocks noChangeAspect="1"/>
          </p:cNvPicPr>
          <p:nvPr/>
        </p:nvPicPr>
        <p:blipFill rotWithShape="1">
          <a:blip r:embed="rId2"/>
          <a:srcRect b="1664"/>
          <a:stretch/>
        </p:blipFill>
        <p:spPr>
          <a:xfrm>
            <a:off x="651489" y="681645"/>
            <a:ext cx="10885620" cy="5486059"/>
          </a:xfrm>
          <a:prstGeom prst="rect">
            <a:avLst/>
          </a:prstGeom>
        </p:spPr>
      </p:pic>
      <p:grpSp>
        <p:nvGrpSpPr>
          <p:cNvPr id="19" name="Group 18">
            <a:extLst>
              <a:ext uri="{FF2B5EF4-FFF2-40B4-BE49-F238E27FC236}">
                <a16:creationId xmlns:a16="http://schemas.microsoft.com/office/drawing/2014/main" id="{F9150C71-05FD-4C42-9832-708E1BB24C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25482" y="806365"/>
            <a:ext cx="2495557" cy="5245905"/>
            <a:chOff x="8925482" y="806365"/>
            <a:chExt cx="2495557" cy="5245905"/>
          </a:xfrm>
        </p:grpSpPr>
        <p:sp>
          <p:nvSpPr>
            <p:cNvPr id="20" name="Freeform 26">
              <a:extLst>
                <a:ext uri="{FF2B5EF4-FFF2-40B4-BE49-F238E27FC236}">
                  <a16:creationId xmlns:a16="http://schemas.microsoft.com/office/drawing/2014/main" id="{433EFF3B-A7F5-9F43-9C15-82C5985ABC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3" y="806365"/>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27">
              <a:extLst>
                <a:ext uri="{FF2B5EF4-FFF2-40B4-BE49-F238E27FC236}">
                  <a16:creationId xmlns:a16="http://schemas.microsoft.com/office/drawing/2014/main" id="{C07FF7E9-FE5D-5446-A98F-7F6E68554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5482" y="2178092"/>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28">
              <a:extLst>
                <a:ext uri="{FF2B5EF4-FFF2-40B4-BE49-F238E27FC236}">
                  <a16:creationId xmlns:a16="http://schemas.microsoft.com/office/drawing/2014/main" id="{B4FABCA8-616B-B04E-A704-85430DF270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5482" y="3549819"/>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29">
              <a:extLst>
                <a:ext uri="{FF2B5EF4-FFF2-40B4-BE49-F238E27FC236}">
                  <a16:creationId xmlns:a16="http://schemas.microsoft.com/office/drawing/2014/main" id="{84B15CFE-6450-194A-925D-3BD9695549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3" y="4921546"/>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31">
              <a:extLst>
                <a:ext uri="{FF2B5EF4-FFF2-40B4-BE49-F238E27FC236}">
                  <a16:creationId xmlns:a16="http://schemas.microsoft.com/office/drawing/2014/main" id="{7F5CF364-2906-C542-A9C1-4379E49491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3" y="3549390"/>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418100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1DB45E4C-B8D3-8655-09FD-6CA4CE5CA2C5}"/>
              </a:ext>
            </a:extLst>
          </p:cNvPr>
          <p:cNvPicPr>
            <a:picLocks noChangeAspect="1"/>
          </p:cNvPicPr>
          <p:nvPr/>
        </p:nvPicPr>
        <p:blipFill>
          <a:blip r:embed="rId2"/>
          <a:stretch>
            <a:fillRect/>
          </a:stretch>
        </p:blipFill>
        <p:spPr>
          <a:xfrm>
            <a:off x="466036" y="0"/>
            <a:ext cx="11171784" cy="6858000"/>
          </a:xfrm>
          <a:prstGeom prst="rect">
            <a:avLst/>
          </a:prstGeom>
        </p:spPr>
      </p:pic>
      <p:sp>
        <p:nvSpPr>
          <p:cNvPr id="5" name="CaixaDeTexto 4">
            <a:extLst>
              <a:ext uri="{FF2B5EF4-FFF2-40B4-BE49-F238E27FC236}">
                <a16:creationId xmlns:a16="http://schemas.microsoft.com/office/drawing/2014/main" id="{5C244B42-98DE-C400-9A57-244DE856B416}"/>
              </a:ext>
            </a:extLst>
          </p:cNvPr>
          <p:cNvSpPr txBox="1"/>
          <p:nvPr/>
        </p:nvSpPr>
        <p:spPr>
          <a:xfrm>
            <a:off x="4499264" y="176651"/>
            <a:ext cx="5143500" cy="2246769"/>
          </a:xfrm>
          <a:prstGeom prst="rect">
            <a:avLst/>
          </a:prstGeom>
          <a:solidFill>
            <a:schemeClr val="bg1"/>
          </a:solidFill>
        </p:spPr>
        <p:txBody>
          <a:bodyPr wrap="square" rtlCol="0">
            <a:spAutoFit/>
          </a:bodyPr>
          <a:lstStyle/>
          <a:p>
            <a:r>
              <a:rPr lang="en-US" sz="2000" dirty="0"/>
              <a:t>“Sometimes, schools are afraid of students, but when you give a voice, give space for choice to these students, they understand democracy, they understand the democratic process, they understand their importance in society through school, with this small gesture. ”</a:t>
            </a:r>
          </a:p>
        </p:txBody>
      </p:sp>
      <p:sp>
        <p:nvSpPr>
          <p:cNvPr id="6" name="CaixaDeTexto 5">
            <a:extLst>
              <a:ext uri="{FF2B5EF4-FFF2-40B4-BE49-F238E27FC236}">
                <a16:creationId xmlns:a16="http://schemas.microsoft.com/office/drawing/2014/main" id="{1EF951D5-8A3F-14D9-86AA-4554300D6AA3}"/>
              </a:ext>
            </a:extLst>
          </p:cNvPr>
          <p:cNvSpPr txBox="1"/>
          <p:nvPr/>
        </p:nvSpPr>
        <p:spPr>
          <a:xfrm>
            <a:off x="1215737" y="3480954"/>
            <a:ext cx="5834494" cy="2708434"/>
          </a:xfrm>
          <a:prstGeom prst="rect">
            <a:avLst/>
          </a:prstGeom>
          <a:solidFill>
            <a:schemeClr val="bg1"/>
          </a:solidFill>
        </p:spPr>
        <p:txBody>
          <a:bodyPr wrap="square" rtlCol="0">
            <a:spAutoFit/>
          </a:bodyPr>
          <a:lstStyle/>
          <a:p>
            <a:r>
              <a:rPr lang="en-US" sz="1700" dirty="0"/>
              <a:t>“What we can see is that there is a gain in the representation of this school environment. The group ends up becoming a spokesperson, managing to contribute a lot, including charging the state in relation to issues that are happening within the school. We are happy. An important answer is to be able to understand that this student is different. When you arrive at a school with a student union, you see that there is leadership there and that is important. It is essential for the state to invest in programs like this.”</a:t>
            </a:r>
          </a:p>
        </p:txBody>
      </p:sp>
    </p:spTree>
    <p:extLst>
      <p:ext uri="{BB962C8B-B14F-4D97-AF65-F5344CB8AC3E}">
        <p14:creationId xmlns:p14="http://schemas.microsoft.com/office/powerpoint/2010/main" val="3818426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5" name="Rectangle 8">
            <a:extLst>
              <a:ext uri="{FF2B5EF4-FFF2-40B4-BE49-F238E27FC236}">
                <a16:creationId xmlns:a16="http://schemas.microsoft.com/office/drawing/2014/main" id="{557B0AD7-E991-E343-BF68-F1188152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m 3" descr="Texto&#10;&#10;Descrição gerada automaticamente">
            <a:extLst>
              <a:ext uri="{FF2B5EF4-FFF2-40B4-BE49-F238E27FC236}">
                <a16:creationId xmlns:a16="http://schemas.microsoft.com/office/drawing/2014/main" id="{4C3953B0-6EC3-F8E7-7CC8-D4C6AF099986}"/>
              </a:ext>
            </a:extLst>
          </p:cNvPr>
          <p:cNvPicPr>
            <a:picLocks noChangeAspect="1"/>
          </p:cNvPicPr>
          <p:nvPr/>
        </p:nvPicPr>
        <p:blipFill rotWithShape="1">
          <a:blip r:embed="rId2"/>
          <a:srcRect t="12088" r="-1" b="-1"/>
          <a:stretch/>
        </p:blipFill>
        <p:spPr>
          <a:xfrm>
            <a:off x="3048" y="-1"/>
            <a:ext cx="12188952" cy="6858000"/>
          </a:xfrm>
          <a:prstGeom prst="rect">
            <a:avLst/>
          </a:prstGeom>
        </p:spPr>
      </p:pic>
      <p:grpSp>
        <p:nvGrpSpPr>
          <p:cNvPr id="26" name="Group 10">
            <a:extLst>
              <a:ext uri="{FF2B5EF4-FFF2-40B4-BE49-F238E27FC236}">
                <a16:creationId xmlns:a16="http://schemas.microsoft.com/office/drawing/2014/main" id="{DEE599F2-C28F-604D-818F-5BC1BEE746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925974" y="0"/>
            <a:ext cx="3266026" cy="6858001"/>
            <a:chOff x="8925974" y="0"/>
            <a:chExt cx="3266026" cy="6858001"/>
          </a:xfrm>
        </p:grpSpPr>
        <p:sp>
          <p:nvSpPr>
            <p:cNvPr id="27" name="Oval 11">
              <a:extLst>
                <a:ext uri="{FF2B5EF4-FFF2-40B4-BE49-F238E27FC236}">
                  <a16:creationId xmlns:a16="http://schemas.microsoft.com/office/drawing/2014/main" id="{B50BF839-A7FA-584D-8176-631FB1791C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057" y="806366"/>
              <a:ext cx="1130725" cy="113072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8">
              <a:extLst>
                <a:ext uri="{FF2B5EF4-FFF2-40B4-BE49-F238E27FC236}">
                  <a16:creationId xmlns:a16="http://schemas.microsoft.com/office/drawing/2014/main" id="{7A833EE8-2EAE-9944-A034-2C8DB909DB9F}"/>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a:xfrm>
              <a:off x="11652922" y="6295076"/>
              <a:ext cx="539078" cy="562924"/>
            </a:xfrm>
            <a:custGeom>
              <a:avLst/>
              <a:gdLst>
                <a:gd name="connsiteX0" fmla="*/ 539078 w 539078"/>
                <a:gd name="connsiteY0" fmla="*/ 0 h 562924"/>
                <a:gd name="connsiteX1" fmla="*/ 539078 w 539078"/>
                <a:gd name="connsiteY1" fmla="*/ 562924 h 562924"/>
                <a:gd name="connsiteX2" fmla="*/ 22 w 539078"/>
                <a:gd name="connsiteY2" fmla="*/ 562924 h 562924"/>
                <a:gd name="connsiteX3" fmla="*/ 0 w 539078"/>
                <a:gd name="connsiteY3" fmla="*/ 562712 h 562924"/>
                <a:gd name="connsiteX4" fmla="*/ 451422 w 539078"/>
                <a:gd name="connsiteY4" fmla="*/ 8836 h 562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78" h="562924">
                  <a:moveTo>
                    <a:pt x="539078" y="0"/>
                  </a:moveTo>
                  <a:lnTo>
                    <a:pt x="539078" y="562924"/>
                  </a:lnTo>
                  <a:lnTo>
                    <a:pt x="22" y="562924"/>
                  </a:lnTo>
                  <a:lnTo>
                    <a:pt x="0" y="562712"/>
                  </a:lnTo>
                  <a:cubicBezTo>
                    <a:pt x="0" y="289501"/>
                    <a:pt x="193796" y="61554"/>
                    <a:pt x="451422" y="883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9">
              <a:extLst>
                <a:ext uri="{FF2B5EF4-FFF2-40B4-BE49-F238E27FC236}">
                  <a16:creationId xmlns:a16="http://schemas.microsoft.com/office/drawing/2014/main" id="{125FBA85-0C36-0F45-BB1D-DF2D9CAB367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922" y="3552046"/>
              <a:ext cx="539078" cy="1125424"/>
            </a:xfrm>
            <a:custGeom>
              <a:avLst/>
              <a:gdLst>
                <a:gd name="connsiteX0" fmla="*/ 539078 w 539078"/>
                <a:gd name="connsiteY0" fmla="*/ 0 h 1125424"/>
                <a:gd name="connsiteX1" fmla="*/ 539078 w 539078"/>
                <a:gd name="connsiteY1" fmla="*/ 1125424 h 1125424"/>
                <a:gd name="connsiteX2" fmla="*/ 451423 w 539078"/>
                <a:gd name="connsiteY2" fmla="*/ 1116588 h 1125424"/>
                <a:gd name="connsiteX3" fmla="*/ 0 w 539078"/>
                <a:gd name="connsiteY3" fmla="*/ 562712 h 1125424"/>
                <a:gd name="connsiteX4" fmla="*/ 451423 w 539078"/>
                <a:gd name="connsiteY4" fmla="*/ 8836 h 11254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78" h="1125424">
                  <a:moveTo>
                    <a:pt x="539078" y="0"/>
                  </a:moveTo>
                  <a:lnTo>
                    <a:pt x="539078" y="1125424"/>
                  </a:lnTo>
                  <a:lnTo>
                    <a:pt x="451423" y="1116588"/>
                  </a:lnTo>
                  <a:cubicBezTo>
                    <a:pt x="193797" y="1063870"/>
                    <a:pt x="0" y="835923"/>
                    <a:pt x="0" y="562712"/>
                  </a:cubicBezTo>
                  <a:cubicBezTo>
                    <a:pt x="0" y="289501"/>
                    <a:pt x="193797" y="61554"/>
                    <a:pt x="451423" y="883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10">
              <a:extLst>
                <a:ext uri="{FF2B5EF4-FFF2-40B4-BE49-F238E27FC236}">
                  <a16:creationId xmlns:a16="http://schemas.microsoft.com/office/drawing/2014/main" id="{202A93E9-F902-E341-A786-4E8CECCA8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922" y="2180532"/>
              <a:ext cx="539078" cy="1125425"/>
            </a:xfrm>
            <a:custGeom>
              <a:avLst/>
              <a:gdLst>
                <a:gd name="connsiteX0" fmla="*/ 539078 w 539078"/>
                <a:gd name="connsiteY0" fmla="*/ 0 h 1125425"/>
                <a:gd name="connsiteX1" fmla="*/ 539078 w 539078"/>
                <a:gd name="connsiteY1" fmla="*/ 1125425 h 1125425"/>
                <a:gd name="connsiteX2" fmla="*/ 451423 w 539078"/>
                <a:gd name="connsiteY2" fmla="*/ 1116588 h 1125425"/>
                <a:gd name="connsiteX3" fmla="*/ 0 w 539078"/>
                <a:gd name="connsiteY3" fmla="*/ 562712 h 1125425"/>
                <a:gd name="connsiteX4" fmla="*/ 451423 w 539078"/>
                <a:gd name="connsiteY4" fmla="*/ 8836 h 11254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78" h="1125425">
                  <a:moveTo>
                    <a:pt x="539078" y="0"/>
                  </a:moveTo>
                  <a:lnTo>
                    <a:pt x="539078" y="1125425"/>
                  </a:lnTo>
                  <a:lnTo>
                    <a:pt x="451423" y="1116588"/>
                  </a:lnTo>
                  <a:cubicBezTo>
                    <a:pt x="193797" y="1063870"/>
                    <a:pt x="0" y="835923"/>
                    <a:pt x="0" y="562712"/>
                  </a:cubicBezTo>
                  <a:cubicBezTo>
                    <a:pt x="0" y="289502"/>
                    <a:pt x="193797" y="61554"/>
                    <a:pt x="451423" y="8836"/>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11">
              <a:extLst>
                <a:ext uri="{FF2B5EF4-FFF2-40B4-BE49-F238E27FC236}">
                  <a16:creationId xmlns:a16="http://schemas.microsoft.com/office/drawing/2014/main" id="{26AE157E-B23E-6D41-9DCC-3560DE8237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2922" y="0"/>
              <a:ext cx="539078" cy="562926"/>
            </a:xfrm>
            <a:custGeom>
              <a:avLst/>
              <a:gdLst>
                <a:gd name="connsiteX0" fmla="*/ 22 w 539078"/>
                <a:gd name="connsiteY0" fmla="*/ 0 h 562926"/>
                <a:gd name="connsiteX1" fmla="*/ 539078 w 539078"/>
                <a:gd name="connsiteY1" fmla="*/ 0 h 562926"/>
                <a:gd name="connsiteX2" fmla="*/ 539078 w 539078"/>
                <a:gd name="connsiteY2" fmla="*/ 562926 h 562926"/>
                <a:gd name="connsiteX3" fmla="*/ 451423 w 539078"/>
                <a:gd name="connsiteY3" fmla="*/ 554090 h 562926"/>
                <a:gd name="connsiteX4" fmla="*/ 0 w 539078"/>
                <a:gd name="connsiteY4" fmla="*/ 214 h 5629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078" h="562926">
                  <a:moveTo>
                    <a:pt x="22" y="0"/>
                  </a:moveTo>
                  <a:lnTo>
                    <a:pt x="539078" y="0"/>
                  </a:lnTo>
                  <a:lnTo>
                    <a:pt x="539078" y="562926"/>
                  </a:lnTo>
                  <a:lnTo>
                    <a:pt x="451423" y="554090"/>
                  </a:lnTo>
                  <a:cubicBezTo>
                    <a:pt x="193797" y="501372"/>
                    <a:pt x="0" y="273425"/>
                    <a:pt x="0" y="21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Freeform 12">
              <a:extLst>
                <a:ext uri="{FF2B5EF4-FFF2-40B4-BE49-F238E27FC236}">
                  <a16:creationId xmlns:a16="http://schemas.microsoft.com/office/drawing/2014/main" id="{3CA821CA-2CDA-8B45-84FB-83F0852F0C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5976" y="0"/>
              <a:ext cx="1130725" cy="565362"/>
            </a:xfrm>
            <a:custGeom>
              <a:avLst/>
              <a:gdLst>
                <a:gd name="connsiteX0" fmla="*/ 0 w 1130725"/>
                <a:gd name="connsiteY0" fmla="*/ 0 h 565362"/>
                <a:gd name="connsiteX1" fmla="*/ 25420 w 1130725"/>
                <a:gd name="connsiteY1" fmla="*/ 0 h 565362"/>
                <a:gd name="connsiteX2" fmla="*/ 36369 w 1130725"/>
                <a:gd name="connsiteY2" fmla="*/ 108609 h 565362"/>
                <a:gd name="connsiteX3" fmla="*/ 565363 w 1130725"/>
                <a:gd name="connsiteY3" fmla="*/ 539750 h 565362"/>
                <a:gd name="connsiteX4" fmla="*/ 1094356 w 1130725"/>
                <a:gd name="connsiteY4" fmla="*/ 108609 h 565362"/>
                <a:gd name="connsiteX5" fmla="*/ 1105305 w 1130725"/>
                <a:gd name="connsiteY5" fmla="*/ 0 h 565362"/>
                <a:gd name="connsiteX6" fmla="*/ 1130725 w 1130725"/>
                <a:gd name="connsiteY6" fmla="*/ 0 h 565362"/>
                <a:gd name="connsiteX7" fmla="*/ 565363 w 1130725"/>
                <a:gd name="connsiteY7" fmla="*/ 565362 h 565362"/>
                <a:gd name="connsiteX8" fmla="*/ 0 w 1130725"/>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5" h="565362">
                  <a:moveTo>
                    <a:pt x="0" y="0"/>
                  </a:moveTo>
                  <a:lnTo>
                    <a:pt x="25420" y="0"/>
                  </a:lnTo>
                  <a:lnTo>
                    <a:pt x="36369" y="108609"/>
                  </a:lnTo>
                  <a:cubicBezTo>
                    <a:pt x="86718" y="354660"/>
                    <a:pt x="304425" y="539750"/>
                    <a:pt x="565363" y="539750"/>
                  </a:cubicBezTo>
                  <a:cubicBezTo>
                    <a:pt x="826300" y="539750"/>
                    <a:pt x="1044007" y="354660"/>
                    <a:pt x="1094356" y="108609"/>
                  </a:cubicBezTo>
                  <a:lnTo>
                    <a:pt x="1105305" y="0"/>
                  </a:lnTo>
                  <a:lnTo>
                    <a:pt x="1130725" y="0"/>
                  </a:lnTo>
                  <a:cubicBezTo>
                    <a:pt x="1130725" y="312241"/>
                    <a:pt x="877604" y="565362"/>
                    <a:pt x="565363" y="565362"/>
                  </a:cubicBezTo>
                  <a:cubicBezTo>
                    <a:pt x="253121" y="565362"/>
                    <a:pt x="0" y="312241"/>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13">
              <a:extLst>
                <a:ext uri="{FF2B5EF4-FFF2-40B4-BE49-F238E27FC236}">
                  <a16:creationId xmlns:a16="http://schemas.microsoft.com/office/drawing/2014/main" id="{5516F1C2-B117-7744-B607-1BD66A35E5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805" y="0"/>
              <a:ext cx="1130726" cy="565362"/>
            </a:xfrm>
            <a:custGeom>
              <a:avLst/>
              <a:gdLst>
                <a:gd name="connsiteX0" fmla="*/ 0 w 1130726"/>
                <a:gd name="connsiteY0" fmla="*/ 0 h 565362"/>
                <a:gd name="connsiteX1" fmla="*/ 25421 w 1130726"/>
                <a:gd name="connsiteY1" fmla="*/ 0 h 565362"/>
                <a:gd name="connsiteX2" fmla="*/ 36370 w 1130726"/>
                <a:gd name="connsiteY2" fmla="*/ 108609 h 565362"/>
                <a:gd name="connsiteX3" fmla="*/ 565364 w 1130726"/>
                <a:gd name="connsiteY3" fmla="*/ 539750 h 565362"/>
                <a:gd name="connsiteX4" fmla="*/ 1094357 w 1130726"/>
                <a:gd name="connsiteY4" fmla="*/ 108609 h 565362"/>
                <a:gd name="connsiteX5" fmla="*/ 1105306 w 1130726"/>
                <a:gd name="connsiteY5" fmla="*/ 0 h 565362"/>
                <a:gd name="connsiteX6" fmla="*/ 1130726 w 1130726"/>
                <a:gd name="connsiteY6" fmla="*/ 0 h 565362"/>
                <a:gd name="connsiteX7" fmla="*/ 565364 w 1130726"/>
                <a:gd name="connsiteY7" fmla="*/ 565362 h 565362"/>
                <a:gd name="connsiteX8" fmla="*/ 0 w 1130726"/>
                <a:gd name="connsiteY8" fmla="*/ 0 h 56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726" h="565362">
                  <a:moveTo>
                    <a:pt x="0" y="0"/>
                  </a:moveTo>
                  <a:lnTo>
                    <a:pt x="25421" y="0"/>
                  </a:lnTo>
                  <a:lnTo>
                    <a:pt x="36370" y="108609"/>
                  </a:lnTo>
                  <a:cubicBezTo>
                    <a:pt x="86719" y="354660"/>
                    <a:pt x="304426" y="539750"/>
                    <a:pt x="565364" y="539750"/>
                  </a:cubicBezTo>
                  <a:cubicBezTo>
                    <a:pt x="826301" y="539750"/>
                    <a:pt x="1044008" y="354660"/>
                    <a:pt x="1094357" y="108609"/>
                  </a:cubicBezTo>
                  <a:lnTo>
                    <a:pt x="1105306" y="0"/>
                  </a:lnTo>
                  <a:lnTo>
                    <a:pt x="1130726" y="0"/>
                  </a:lnTo>
                  <a:cubicBezTo>
                    <a:pt x="1130726" y="312241"/>
                    <a:pt x="877604" y="565362"/>
                    <a:pt x="565364" y="565362"/>
                  </a:cubicBezTo>
                  <a:cubicBezTo>
                    <a:pt x="253123" y="565362"/>
                    <a:pt x="0" y="312241"/>
                    <a:pt x="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4" name="Freeform 14">
              <a:extLst>
                <a:ext uri="{FF2B5EF4-FFF2-40B4-BE49-F238E27FC236}">
                  <a16:creationId xmlns:a16="http://schemas.microsoft.com/office/drawing/2014/main" id="{BDCFE41C-3380-F049-B5AF-FB86FA4656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5636" y="809288"/>
              <a:ext cx="536364" cy="1124878"/>
            </a:xfrm>
            <a:custGeom>
              <a:avLst/>
              <a:gdLst>
                <a:gd name="connsiteX0" fmla="*/ 536364 w 536364"/>
                <a:gd name="connsiteY0" fmla="*/ 0 h 1124878"/>
                <a:gd name="connsiteX1" fmla="*/ 536364 w 536364"/>
                <a:gd name="connsiteY1" fmla="*/ 25187 h 1124878"/>
                <a:gd name="connsiteX2" fmla="*/ 456541 w 536364"/>
                <a:gd name="connsiteY2" fmla="*/ 33233 h 1124878"/>
                <a:gd name="connsiteX3" fmla="*/ 25399 w 536364"/>
                <a:gd name="connsiteY3" fmla="*/ 562226 h 1124878"/>
                <a:gd name="connsiteX4" fmla="*/ 456541 w 536364"/>
                <a:gd name="connsiteY4" fmla="*/ 1091219 h 1124878"/>
                <a:gd name="connsiteX5" fmla="*/ 536364 w 536364"/>
                <a:gd name="connsiteY5" fmla="*/ 1099266 h 1124878"/>
                <a:gd name="connsiteX6" fmla="*/ 536364 w 536364"/>
                <a:gd name="connsiteY6" fmla="*/ 1124878 h 1124878"/>
                <a:gd name="connsiteX7" fmla="*/ 451423 w 536364"/>
                <a:gd name="connsiteY7" fmla="*/ 1116315 h 1124878"/>
                <a:gd name="connsiteX8" fmla="*/ 0 w 536364"/>
                <a:gd name="connsiteY8" fmla="*/ 562439 h 1124878"/>
                <a:gd name="connsiteX9" fmla="*/ 451423 w 536364"/>
                <a:gd name="connsiteY9" fmla="*/ 8563 h 112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364" h="1124878">
                  <a:moveTo>
                    <a:pt x="536364" y="0"/>
                  </a:moveTo>
                  <a:lnTo>
                    <a:pt x="536364" y="25187"/>
                  </a:lnTo>
                  <a:lnTo>
                    <a:pt x="456541" y="33233"/>
                  </a:lnTo>
                  <a:cubicBezTo>
                    <a:pt x="210489" y="83583"/>
                    <a:pt x="25399" y="301290"/>
                    <a:pt x="25399" y="562226"/>
                  </a:cubicBezTo>
                  <a:cubicBezTo>
                    <a:pt x="25399" y="823163"/>
                    <a:pt x="210489" y="1040870"/>
                    <a:pt x="456541" y="1091219"/>
                  </a:cubicBezTo>
                  <a:lnTo>
                    <a:pt x="536364" y="1099266"/>
                  </a:lnTo>
                  <a:lnTo>
                    <a:pt x="536364" y="1124878"/>
                  </a:lnTo>
                  <a:lnTo>
                    <a:pt x="451423" y="1116315"/>
                  </a:lnTo>
                  <a:cubicBezTo>
                    <a:pt x="193797" y="1063597"/>
                    <a:pt x="0" y="835650"/>
                    <a:pt x="0" y="562439"/>
                  </a:cubicBezTo>
                  <a:cubicBezTo>
                    <a:pt x="0" y="289228"/>
                    <a:pt x="193797" y="61281"/>
                    <a:pt x="451423" y="8563"/>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5">
              <a:extLst>
                <a:ext uri="{FF2B5EF4-FFF2-40B4-BE49-F238E27FC236}">
                  <a16:creationId xmlns:a16="http://schemas.microsoft.com/office/drawing/2014/main" id="{B33FCFDB-9049-5C43-B63B-3B9E80361D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805" y="2178092"/>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16">
              <a:extLst>
                <a:ext uri="{FF2B5EF4-FFF2-40B4-BE49-F238E27FC236}">
                  <a16:creationId xmlns:a16="http://schemas.microsoft.com/office/drawing/2014/main" id="{9505490A-BF41-A24E-AA42-DF06A3D96B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25974" y="806365"/>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17">
              <a:extLst>
                <a:ext uri="{FF2B5EF4-FFF2-40B4-BE49-F238E27FC236}">
                  <a16:creationId xmlns:a16="http://schemas.microsoft.com/office/drawing/2014/main" id="{96070719-7E7D-4846-B17E-F8056054F7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805" y="3549819"/>
              <a:ext cx="1130726" cy="1130724"/>
            </a:xfrm>
            <a:custGeom>
              <a:avLst/>
              <a:gdLst>
                <a:gd name="connsiteX0" fmla="*/ 565363 w 1130726"/>
                <a:gd name="connsiteY0" fmla="*/ 25186 h 1130724"/>
                <a:gd name="connsiteX1" fmla="*/ 25399 w 1130726"/>
                <a:gd name="connsiteY1" fmla="*/ 565149 h 1130724"/>
                <a:gd name="connsiteX2" fmla="*/ 565363 w 1130726"/>
                <a:gd name="connsiteY2" fmla="*/ 1105112 h 1130724"/>
                <a:gd name="connsiteX3" fmla="*/ 1105327 w 1130726"/>
                <a:gd name="connsiteY3" fmla="*/ 565149 h 1130724"/>
                <a:gd name="connsiteX4" fmla="*/ 565363 w 1130726"/>
                <a:gd name="connsiteY4" fmla="*/ 25186 h 1130724"/>
                <a:gd name="connsiteX5" fmla="*/ 565363 w 1130726"/>
                <a:gd name="connsiteY5" fmla="*/ 0 h 1130724"/>
                <a:gd name="connsiteX6" fmla="*/ 1130726 w 1130726"/>
                <a:gd name="connsiteY6" fmla="*/ 565362 h 1130724"/>
                <a:gd name="connsiteX7" fmla="*/ 565363 w 1130726"/>
                <a:gd name="connsiteY7" fmla="*/ 1130724 h 1130724"/>
                <a:gd name="connsiteX8" fmla="*/ 0 w 1130726"/>
                <a:gd name="connsiteY8" fmla="*/ 565362 h 1130724"/>
                <a:gd name="connsiteX9" fmla="*/ 565363 w 1130726"/>
                <a:gd name="connsiteY9" fmla="*/ 0 h 1130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30726" h="1130724">
                  <a:moveTo>
                    <a:pt x="565363" y="25186"/>
                  </a:moveTo>
                  <a:cubicBezTo>
                    <a:pt x="267149" y="25186"/>
                    <a:pt x="25399" y="266936"/>
                    <a:pt x="25399" y="565149"/>
                  </a:cubicBezTo>
                  <a:cubicBezTo>
                    <a:pt x="25399" y="863362"/>
                    <a:pt x="267149" y="1105112"/>
                    <a:pt x="565363" y="1105112"/>
                  </a:cubicBezTo>
                  <a:cubicBezTo>
                    <a:pt x="863577" y="1105112"/>
                    <a:pt x="1105327" y="863362"/>
                    <a:pt x="1105327" y="565149"/>
                  </a:cubicBezTo>
                  <a:cubicBezTo>
                    <a:pt x="1105327" y="266936"/>
                    <a:pt x="863577" y="25186"/>
                    <a:pt x="565363" y="25186"/>
                  </a:cubicBezTo>
                  <a:close/>
                  <a:moveTo>
                    <a:pt x="565363" y="0"/>
                  </a:moveTo>
                  <a:cubicBezTo>
                    <a:pt x="877604" y="0"/>
                    <a:pt x="1130726" y="253121"/>
                    <a:pt x="1130726" y="565362"/>
                  </a:cubicBezTo>
                  <a:cubicBezTo>
                    <a:pt x="1130726" y="877603"/>
                    <a:pt x="877604" y="1130724"/>
                    <a:pt x="565363" y="1130724"/>
                  </a:cubicBezTo>
                  <a:cubicBezTo>
                    <a:pt x="253122" y="1130724"/>
                    <a:pt x="0" y="877603"/>
                    <a:pt x="0" y="565362"/>
                  </a:cubicBezTo>
                  <a:cubicBezTo>
                    <a:pt x="0" y="253121"/>
                    <a:pt x="253122" y="0"/>
                    <a:pt x="565363"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18">
              <a:extLst>
                <a:ext uri="{FF2B5EF4-FFF2-40B4-BE49-F238E27FC236}">
                  <a16:creationId xmlns:a16="http://schemas.microsoft.com/office/drawing/2014/main" id="{5AF2771B-AADD-2C4D-BB48-05C0112081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5636" y="4924471"/>
              <a:ext cx="536364" cy="1124877"/>
            </a:xfrm>
            <a:custGeom>
              <a:avLst/>
              <a:gdLst>
                <a:gd name="connsiteX0" fmla="*/ 536364 w 536364"/>
                <a:gd name="connsiteY0" fmla="*/ 0 h 1124877"/>
                <a:gd name="connsiteX1" fmla="*/ 536364 w 536364"/>
                <a:gd name="connsiteY1" fmla="*/ 25186 h 1124877"/>
                <a:gd name="connsiteX2" fmla="*/ 456541 w 536364"/>
                <a:gd name="connsiteY2" fmla="*/ 33232 h 1124877"/>
                <a:gd name="connsiteX3" fmla="*/ 25399 w 536364"/>
                <a:gd name="connsiteY3" fmla="*/ 562225 h 1124877"/>
                <a:gd name="connsiteX4" fmla="*/ 456541 w 536364"/>
                <a:gd name="connsiteY4" fmla="*/ 1091218 h 1124877"/>
                <a:gd name="connsiteX5" fmla="*/ 536364 w 536364"/>
                <a:gd name="connsiteY5" fmla="*/ 1099265 h 1124877"/>
                <a:gd name="connsiteX6" fmla="*/ 536364 w 536364"/>
                <a:gd name="connsiteY6" fmla="*/ 1124877 h 1124877"/>
                <a:gd name="connsiteX7" fmla="*/ 451423 w 536364"/>
                <a:gd name="connsiteY7" fmla="*/ 1116314 h 1124877"/>
                <a:gd name="connsiteX8" fmla="*/ 0 w 536364"/>
                <a:gd name="connsiteY8" fmla="*/ 562438 h 1124877"/>
                <a:gd name="connsiteX9" fmla="*/ 451423 w 536364"/>
                <a:gd name="connsiteY9" fmla="*/ 8562 h 1124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36364" h="1124877">
                  <a:moveTo>
                    <a:pt x="536364" y="0"/>
                  </a:moveTo>
                  <a:lnTo>
                    <a:pt x="536364" y="25186"/>
                  </a:lnTo>
                  <a:lnTo>
                    <a:pt x="456541" y="33232"/>
                  </a:lnTo>
                  <a:cubicBezTo>
                    <a:pt x="210489" y="83582"/>
                    <a:pt x="25399" y="301289"/>
                    <a:pt x="25399" y="562225"/>
                  </a:cubicBezTo>
                  <a:cubicBezTo>
                    <a:pt x="25399" y="823162"/>
                    <a:pt x="210489" y="1040869"/>
                    <a:pt x="456541" y="1091218"/>
                  </a:cubicBezTo>
                  <a:lnTo>
                    <a:pt x="536364" y="1099265"/>
                  </a:lnTo>
                  <a:lnTo>
                    <a:pt x="536364" y="1124877"/>
                  </a:lnTo>
                  <a:lnTo>
                    <a:pt x="451423" y="1116314"/>
                  </a:lnTo>
                  <a:cubicBezTo>
                    <a:pt x="193797" y="1063596"/>
                    <a:pt x="0" y="835649"/>
                    <a:pt x="0" y="562438"/>
                  </a:cubicBezTo>
                  <a:cubicBezTo>
                    <a:pt x="0" y="289227"/>
                    <a:pt x="193797" y="61280"/>
                    <a:pt x="451423" y="856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19">
              <a:extLst>
                <a:ext uri="{FF2B5EF4-FFF2-40B4-BE49-F238E27FC236}">
                  <a16:creationId xmlns:a16="http://schemas.microsoft.com/office/drawing/2014/main" id="{30FF954D-5F0A-974F-A853-08F3747B8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869" y="6293274"/>
              <a:ext cx="1130598" cy="564727"/>
            </a:xfrm>
            <a:custGeom>
              <a:avLst/>
              <a:gdLst>
                <a:gd name="connsiteX0" fmla="*/ 565300 w 1130598"/>
                <a:gd name="connsiteY0" fmla="*/ 0 h 564727"/>
                <a:gd name="connsiteX1" fmla="*/ 1119176 w 1130598"/>
                <a:gd name="connsiteY1" fmla="*/ 451422 h 564727"/>
                <a:gd name="connsiteX2" fmla="*/ 1130598 w 1130598"/>
                <a:gd name="connsiteY2" fmla="*/ 564727 h 564727"/>
                <a:gd name="connsiteX3" fmla="*/ 1105221 w 1130598"/>
                <a:gd name="connsiteY3" fmla="*/ 564727 h 564727"/>
                <a:gd name="connsiteX4" fmla="*/ 1094293 w 1130598"/>
                <a:gd name="connsiteY4" fmla="*/ 456328 h 564727"/>
                <a:gd name="connsiteX5" fmla="*/ 565300 w 1130598"/>
                <a:gd name="connsiteY5" fmla="*/ 25186 h 564727"/>
                <a:gd name="connsiteX6" fmla="*/ 36306 w 1130598"/>
                <a:gd name="connsiteY6" fmla="*/ 456328 h 564727"/>
                <a:gd name="connsiteX7" fmla="*/ 25378 w 1130598"/>
                <a:gd name="connsiteY7" fmla="*/ 564727 h 564727"/>
                <a:gd name="connsiteX8" fmla="*/ 0 w 1130598"/>
                <a:gd name="connsiteY8" fmla="*/ 564727 h 564727"/>
                <a:gd name="connsiteX9" fmla="*/ 11423 w 1130598"/>
                <a:gd name="connsiteY9" fmla="*/ 451422 h 564727"/>
                <a:gd name="connsiteX10" fmla="*/ 565300 w 1130598"/>
                <a:gd name="connsiteY10" fmla="*/ 0 h 564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0598" h="564727">
                  <a:moveTo>
                    <a:pt x="565300" y="0"/>
                  </a:moveTo>
                  <a:cubicBezTo>
                    <a:pt x="838510" y="0"/>
                    <a:pt x="1066458" y="193796"/>
                    <a:pt x="1119176" y="451422"/>
                  </a:cubicBezTo>
                  <a:lnTo>
                    <a:pt x="1130598" y="564727"/>
                  </a:lnTo>
                  <a:lnTo>
                    <a:pt x="1105221" y="564727"/>
                  </a:lnTo>
                  <a:lnTo>
                    <a:pt x="1094293" y="456328"/>
                  </a:lnTo>
                  <a:cubicBezTo>
                    <a:pt x="1043944" y="210276"/>
                    <a:pt x="826237" y="25186"/>
                    <a:pt x="565300" y="25186"/>
                  </a:cubicBezTo>
                  <a:cubicBezTo>
                    <a:pt x="304362" y="25186"/>
                    <a:pt x="86655" y="210276"/>
                    <a:pt x="36306" y="456328"/>
                  </a:cubicBezTo>
                  <a:lnTo>
                    <a:pt x="25378" y="564727"/>
                  </a:lnTo>
                  <a:lnTo>
                    <a:pt x="0" y="564727"/>
                  </a:lnTo>
                  <a:lnTo>
                    <a:pt x="11423" y="451422"/>
                  </a:lnTo>
                  <a:cubicBezTo>
                    <a:pt x="64141" y="193796"/>
                    <a:pt x="292089" y="0"/>
                    <a:pt x="56530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2134249064"/>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E1616F-DD5C-AB78-E626-1628E5933A1D}"/>
              </a:ext>
            </a:extLst>
          </p:cNvPr>
          <p:cNvSpPr>
            <a:spLocks noGrp="1"/>
          </p:cNvSpPr>
          <p:nvPr>
            <p:ph type="title"/>
          </p:nvPr>
        </p:nvSpPr>
        <p:spPr>
          <a:xfrm>
            <a:off x="565150" y="770889"/>
            <a:ext cx="7869402" cy="2524103"/>
          </a:xfrm>
        </p:spPr>
        <p:txBody>
          <a:bodyPr>
            <a:normAutofit fontScale="90000"/>
          </a:bodyPr>
          <a:lstStyle/>
          <a:p>
            <a:r>
              <a:rPr lang="en-US" b="0" i="0" u="none" strike="noStrike" dirty="0">
                <a:solidFill>
                  <a:srgbClr val="000000"/>
                </a:solidFill>
                <a:effectLst/>
              </a:rPr>
              <a:t>Marcela Browne, </a:t>
            </a:r>
            <a:br>
              <a:rPr lang="en-US" b="0" i="0" u="none" strike="noStrike" dirty="0">
                <a:solidFill>
                  <a:srgbClr val="000000"/>
                </a:solidFill>
                <a:effectLst/>
              </a:rPr>
            </a:br>
            <a:r>
              <a:rPr lang="en-US" sz="2700" b="0" i="0" u="none" strike="noStrike" dirty="0">
                <a:solidFill>
                  <a:srgbClr val="000000"/>
                </a:solidFill>
                <a:effectLst/>
              </a:rPr>
              <a:t>Education Coordinator of the SES Foundation, Secretary of CADE, member of the CLADE Steering Committee and Coordinator of the Participation Mechanism of Civil Society of Latin America and the Caribbean for Sustainable Development</a:t>
            </a:r>
            <a:endParaRPr lang="en-US" sz="3600" b="0" i="0" u="none" strike="noStrike" dirty="0">
              <a:solidFill>
                <a:srgbClr val="000000"/>
              </a:solidFill>
              <a:effectLst/>
            </a:endParaRPr>
          </a:p>
        </p:txBody>
      </p:sp>
    </p:spTree>
    <p:extLst>
      <p:ext uri="{BB962C8B-B14F-4D97-AF65-F5344CB8AC3E}">
        <p14:creationId xmlns:p14="http://schemas.microsoft.com/office/powerpoint/2010/main" val="9530816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E1616F-DD5C-AB78-E626-1628E5933A1D}"/>
              </a:ext>
            </a:extLst>
          </p:cNvPr>
          <p:cNvSpPr>
            <a:spLocks noGrp="1"/>
          </p:cNvSpPr>
          <p:nvPr>
            <p:ph type="title"/>
          </p:nvPr>
        </p:nvSpPr>
        <p:spPr>
          <a:xfrm>
            <a:off x="565150" y="770889"/>
            <a:ext cx="7869402" cy="2524103"/>
          </a:xfrm>
        </p:spPr>
        <p:txBody>
          <a:bodyPr>
            <a:normAutofit/>
          </a:bodyPr>
          <a:lstStyle/>
          <a:p>
            <a:r>
              <a:rPr lang="pt-BR" b="0" i="0" u="none" strike="noStrike" dirty="0">
                <a:solidFill>
                  <a:srgbClr val="000000"/>
                </a:solidFill>
                <a:effectLst/>
              </a:rPr>
              <a:t>Israel Coelho Quirino, </a:t>
            </a:r>
            <a:br>
              <a:rPr lang="pt-BR" b="0" i="0" u="none" strike="noStrike" dirty="0">
                <a:solidFill>
                  <a:srgbClr val="000000"/>
                </a:solidFill>
                <a:effectLst/>
              </a:rPr>
            </a:br>
            <a:r>
              <a:rPr lang="pt-BR" sz="3200" b="0" i="0" u="none" strike="noStrike" dirty="0" err="1">
                <a:solidFill>
                  <a:srgbClr val="000000"/>
                </a:solidFill>
                <a:effectLst/>
              </a:rPr>
              <a:t>Latin</a:t>
            </a:r>
            <a:r>
              <a:rPr lang="pt-BR" sz="3200" b="0" i="0" u="none" strike="noStrike" dirty="0">
                <a:solidFill>
                  <a:srgbClr val="000000"/>
                </a:solidFill>
                <a:effectLst/>
              </a:rPr>
              <a:t> American </a:t>
            </a:r>
            <a:r>
              <a:rPr lang="pt-BR" sz="3200" b="0" i="0" u="none" strike="noStrike" dirty="0" err="1">
                <a:solidFill>
                  <a:srgbClr val="000000"/>
                </a:solidFill>
                <a:effectLst/>
              </a:rPr>
              <a:t>Campaign</a:t>
            </a:r>
            <a:r>
              <a:rPr lang="pt-BR" sz="3200" b="0" i="0" u="none" strike="noStrike" dirty="0">
                <a:solidFill>
                  <a:srgbClr val="000000"/>
                </a:solidFill>
                <a:effectLst/>
              </a:rPr>
              <a:t> for </a:t>
            </a:r>
            <a:r>
              <a:rPr lang="pt-BR" sz="3200" b="0" i="0" u="none" strike="noStrike" dirty="0" err="1">
                <a:solidFill>
                  <a:srgbClr val="000000"/>
                </a:solidFill>
                <a:effectLst/>
              </a:rPr>
              <a:t>the</a:t>
            </a:r>
            <a:r>
              <a:rPr lang="pt-BR" sz="3200" b="0" i="0" u="none" strike="noStrike" dirty="0">
                <a:solidFill>
                  <a:srgbClr val="000000"/>
                </a:solidFill>
                <a:effectLst/>
              </a:rPr>
              <a:t> </a:t>
            </a:r>
            <a:r>
              <a:rPr lang="pt-BR" sz="3200" b="0" i="0" u="none" strike="noStrike" dirty="0" err="1">
                <a:solidFill>
                  <a:srgbClr val="000000"/>
                </a:solidFill>
                <a:effectLst/>
              </a:rPr>
              <a:t>Right</a:t>
            </a:r>
            <a:r>
              <a:rPr lang="pt-BR" sz="3200" b="0" i="0" u="none" strike="noStrike" dirty="0">
                <a:solidFill>
                  <a:srgbClr val="000000"/>
                </a:solidFill>
                <a:effectLst/>
              </a:rPr>
              <a:t> to </a:t>
            </a:r>
            <a:r>
              <a:rPr lang="pt-BR" sz="3200" b="0" i="0" u="none" strike="noStrike" dirty="0" err="1">
                <a:solidFill>
                  <a:srgbClr val="000000"/>
                </a:solidFill>
                <a:effectLst/>
              </a:rPr>
              <a:t>Education</a:t>
            </a:r>
            <a:r>
              <a:rPr lang="pt-BR" sz="3200" b="0" i="0" u="none" strike="noStrike" dirty="0">
                <a:solidFill>
                  <a:srgbClr val="000000"/>
                </a:solidFill>
                <a:effectLst/>
              </a:rPr>
              <a:t> Project </a:t>
            </a:r>
            <a:r>
              <a:rPr lang="pt-BR" sz="3200" b="0" i="0" u="none" strike="noStrike" dirty="0" err="1">
                <a:solidFill>
                  <a:srgbClr val="000000"/>
                </a:solidFill>
                <a:effectLst/>
              </a:rPr>
              <a:t>Assistant</a:t>
            </a:r>
            <a:endParaRPr lang="en-US" sz="3200" b="0" i="0" u="none" strike="noStrike" dirty="0">
              <a:solidFill>
                <a:srgbClr val="000000"/>
              </a:solidFill>
              <a:effectLst/>
            </a:endParaRPr>
          </a:p>
        </p:txBody>
      </p:sp>
    </p:spTree>
    <p:extLst>
      <p:ext uri="{BB962C8B-B14F-4D97-AF65-F5344CB8AC3E}">
        <p14:creationId xmlns:p14="http://schemas.microsoft.com/office/powerpoint/2010/main" val="3245062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F3660F5F-6161-0B46-ABD1-A584600A96DB}"/>
              </a:ext>
            </a:extLst>
          </p:cNvPr>
          <p:cNvSpPr>
            <a:spLocks noGrp="1"/>
          </p:cNvSpPr>
          <p:nvPr>
            <p:ph type="ctrTitle"/>
          </p:nvPr>
        </p:nvSpPr>
        <p:spPr>
          <a:xfrm>
            <a:off x="565150" y="768334"/>
            <a:ext cx="4134537" cy="2866405"/>
          </a:xfrm>
        </p:spPr>
        <p:txBody>
          <a:bodyPr>
            <a:normAutofit/>
          </a:bodyPr>
          <a:lstStyle/>
          <a:p>
            <a:pPr>
              <a:lnSpc>
                <a:spcPct val="90000"/>
              </a:lnSpc>
            </a:pPr>
            <a:r>
              <a:rPr lang="pt-BR" sz="3800" b="1">
                <a:latin typeface="+mn-lt"/>
              </a:rPr>
              <a:t>Youth human rights defenders f</a:t>
            </a:r>
            <a:r>
              <a:rPr lang="pt-BR" sz="3800" b="1">
                <a:latin typeface="+mn-lt"/>
                <a:ea typeface="Calibri"/>
                <a:cs typeface="Calibri"/>
                <a:sym typeface="Calibri"/>
              </a:rPr>
              <a:t>rom the regional </a:t>
            </a:r>
            <a:r>
              <a:rPr lang="pt-BR" sz="3800" b="1">
                <a:latin typeface="Calibri"/>
                <a:ea typeface="Calibri"/>
                <a:cs typeface="Calibri"/>
                <a:sym typeface="Calibri"/>
              </a:rPr>
              <a:t>to the local level</a:t>
            </a:r>
            <a:endParaRPr lang="pt-BR" sz="3800"/>
          </a:p>
        </p:txBody>
      </p:sp>
      <p:sp>
        <p:nvSpPr>
          <p:cNvPr id="3" name="Subtítulo 2">
            <a:extLst>
              <a:ext uri="{FF2B5EF4-FFF2-40B4-BE49-F238E27FC236}">
                <a16:creationId xmlns:a16="http://schemas.microsoft.com/office/drawing/2014/main" id="{6281507E-B585-F747-96BC-5E74F1197E24}"/>
              </a:ext>
            </a:extLst>
          </p:cNvPr>
          <p:cNvSpPr>
            <a:spLocks noGrp="1"/>
          </p:cNvSpPr>
          <p:nvPr>
            <p:ph type="subTitle" idx="1"/>
          </p:nvPr>
        </p:nvSpPr>
        <p:spPr>
          <a:xfrm>
            <a:off x="565150" y="4283239"/>
            <a:ext cx="4134537" cy="1475177"/>
          </a:xfrm>
        </p:spPr>
        <p:txBody>
          <a:bodyPr>
            <a:normAutofit/>
          </a:bodyPr>
          <a:lstStyle/>
          <a:p>
            <a:pPr marL="0" lvl="0" indent="0" rtl="0">
              <a:lnSpc>
                <a:spcPct val="90000"/>
              </a:lnSpc>
              <a:spcBef>
                <a:spcPts val="0"/>
              </a:spcBef>
              <a:spcAft>
                <a:spcPts val="600"/>
              </a:spcAft>
              <a:buClr>
                <a:srgbClr val="241192"/>
              </a:buClr>
              <a:buSzPts val="2400"/>
              <a:buNone/>
            </a:pPr>
            <a:r>
              <a:rPr lang="en-US" sz="1400" b="1">
                <a:latin typeface="Calibri"/>
                <a:ea typeface="Calibri"/>
                <a:cs typeface="Calibri"/>
                <a:sym typeface="Calibri"/>
              </a:rPr>
              <a:t>SDG Localization by Child and Youth Human Rights Defenders in Latin America</a:t>
            </a:r>
          </a:p>
          <a:p>
            <a:pPr marL="0" lvl="0" indent="0" rtl="0">
              <a:lnSpc>
                <a:spcPct val="90000"/>
              </a:lnSpc>
              <a:spcBef>
                <a:spcPts val="0"/>
              </a:spcBef>
              <a:spcAft>
                <a:spcPts val="600"/>
              </a:spcAft>
              <a:buClr>
                <a:srgbClr val="241192"/>
              </a:buClr>
              <a:buSzPts val="2400"/>
              <a:buNone/>
            </a:pPr>
            <a:r>
              <a:rPr lang="en-US" sz="1400" err="1">
                <a:latin typeface="Calibri"/>
                <a:ea typeface="Calibri"/>
                <a:cs typeface="Calibri"/>
                <a:sym typeface="Calibri"/>
              </a:rPr>
              <a:t>Campaña</a:t>
            </a:r>
            <a:r>
              <a:rPr lang="en-US" sz="1400">
                <a:latin typeface="Calibri"/>
                <a:ea typeface="Calibri"/>
                <a:cs typeface="Calibri"/>
                <a:sym typeface="Calibri"/>
              </a:rPr>
              <a:t> </a:t>
            </a:r>
            <a:r>
              <a:rPr lang="en-US" sz="1400" err="1">
                <a:latin typeface="Calibri"/>
                <a:ea typeface="Calibri"/>
                <a:cs typeface="Calibri"/>
                <a:sym typeface="Calibri"/>
              </a:rPr>
              <a:t>Latinoamericana</a:t>
            </a:r>
            <a:r>
              <a:rPr lang="en-US" sz="1400">
                <a:latin typeface="Calibri"/>
                <a:ea typeface="Calibri"/>
                <a:cs typeface="Calibri"/>
                <a:sym typeface="Calibri"/>
              </a:rPr>
              <a:t> </a:t>
            </a:r>
            <a:r>
              <a:rPr lang="en-US" sz="1400" err="1">
                <a:latin typeface="Calibri"/>
                <a:ea typeface="Calibri"/>
                <a:cs typeface="Calibri"/>
                <a:sym typeface="Calibri"/>
              </a:rPr>
              <a:t>por</a:t>
            </a:r>
            <a:r>
              <a:rPr lang="en-US" sz="1400">
                <a:latin typeface="Calibri"/>
                <a:ea typeface="Calibri"/>
                <a:cs typeface="Calibri"/>
                <a:sym typeface="Calibri"/>
              </a:rPr>
              <a:t> </a:t>
            </a:r>
            <a:r>
              <a:rPr lang="en-US" sz="1400" err="1">
                <a:latin typeface="Calibri"/>
                <a:ea typeface="Calibri"/>
                <a:cs typeface="Calibri"/>
                <a:sym typeface="Calibri"/>
              </a:rPr>
              <a:t>el</a:t>
            </a:r>
            <a:r>
              <a:rPr lang="en-US" sz="1400">
                <a:latin typeface="Calibri"/>
                <a:ea typeface="Calibri"/>
                <a:cs typeface="Calibri"/>
                <a:sym typeface="Calibri"/>
              </a:rPr>
              <a:t> Derecho a la </a:t>
            </a:r>
            <a:r>
              <a:rPr lang="en-US" sz="1400" err="1">
                <a:latin typeface="Calibri"/>
                <a:ea typeface="Calibri"/>
                <a:cs typeface="Calibri"/>
                <a:sym typeface="Calibri"/>
              </a:rPr>
              <a:t>Educación</a:t>
            </a:r>
            <a:r>
              <a:rPr lang="en-US" sz="1400">
                <a:latin typeface="Calibri"/>
                <a:ea typeface="Calibri"/>
                <a:cs typeface="Calibri"/>
                <a:sym typeface="Calibri"/>
              </a:rPr>
              <a:t> – CLADE</a:t>
            </a:r>
            <a:endParaRPr lang="en-US" sz="1400"/>
          </a:p>
          <a:p>
            <a:pPr marL="0" lvl="0" indent="0" rtl="0">
              <a:lnSpc>
                <a:spcPct val="90000"/>
              </a:lnSpc>
              <a:spcBef>
                <a:spcPts val="0"/>
              </a:spcBef>
              <a:spcAft>
                <a:spcPts val="600"/>
              </a:spcAft>
              <a:buClr>
                <a:srgbClr val="241192"/>
              </a:buClr>
              <a:buSzPts val="2400"/>
              <a:buNone/>
            </a:pPr>
            <a:r>
              <a:rPr lang="en-US" sz="1400"/>
              <a:t>HIGH-LEVEL POLITICAL FORUM 2024</a:t>
            </a:r>
          </a:p>
          <a:p>
            <a:pPr marL="0" lvl="0" indent="0" rtl="0">
              <a:lnSpc>
                <a:spcPct val="90000"/>
              </a:lnSpc>
              <a:spcBef>
                <a:spcPts val="0"/>
              </a:spcBef>
              <a:spcAft>
                <a:spcPts val="600"/>
              </a:spcAft>
              <a:buClr>
                <a:srgbClr val="241192"/>
              </a:buClr>
              <a:buSzPts val="2400"/>
              <a:buNone/>
            </a:pPr>
            <a:r>
              <a:rPr lang="en-US" sz="1400"/>
              <a:t>Israel Coelho Quirino</a:t>
            </a:r>
          </a:p>
        </p:txBody>
      </p:sp>
      <p:pic>
        <p:nvPicPr>
          <p:cNvPr id="8" name="Picture 4" descr="Sustainable Development Goal 16 - Wikipedia">
            <a:extLst>
              <a:ext uri="{FF2B5EF4-FFF2-40B4-BE49-F238E27FC236}">
                <a16:creationId xmlns:a16="http://schemas.microsoft.com/office/drawing/2014/main" id="{94E3DF3D-5D9F-BC6E-CAC4-10156BAAC95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57235" y="681646"/>
            <a:ext cx="2624328" cy="2624328"/>
          </a:xfrm>
          <a:prstGeom prst="rect">
            <a:avLst/>
          </a:prstGeom>
          <a:noFill/>
          <a:extLst>
            <a:ext uri="{909E8E84-426E-40DD-AFC4-6F175D3DCCD1}">
              <a14:hiddenFill xmlns:a14="http://schemas.microsoft.com/office/drawing/2010/main">
                <a:solidFill>
                  <a:srgbClr val="FFFFFF"/>
                </a:solidFill>
              </a14:hiddenFill>
            </a:ext>
          </a:extLst>
        </p:spPr>
      </p:pic>
      <p:pic>
        <p:nvPicPr>
          <p:cNvPr id="4" name="Google Shape;78;p23">
            <a:extLst>
              <a:ext uri="{FF2B5EF4-FFF2-40B4-BE49-F238E27FC236}">
                <a16:creationId xmlns:a16="http://schemas.microsoft.com/office/drawing/2014/main" id="{400A2E04-79B9-8989-3C08-7058F7CB2AE5}"/>
              </a:ext>
            </a:extLst>
          </p:cNvPr>
          <p:cNvPicPr preferRelativeResize="0"/>
          <p:nvPr/>
        </p:nvPicPr>
        <p:blipFill rotWithShape="1">
          <a:blip r:embed="rId3"/>
          <a:srcRect l="6740" t="29999" r="6174" b="55208"/>
          <a:stretch/>
        </p:blipFill>
        <p:spPr>
          <a:xfrm>
            <a:off x="1673023" y="6251154"/>
            <a:ext cx="3026664" cy="514129"/>
          </a:xfrm>
          <a:prstGeom prst="rect">
            <a:avLst/>
          </a:prstGeom>
          <a:noFill/>
        </p:spPr>
      </p:pic>
      <p:grpSp>
        <p:nvGrpSpPr>
          <p:cNvPr id="16" name="Group 15">
            <a:extLst>
              <a:ext uri="{FF2B5EF4-FFF2-40B4-BE49-F238E27FC236}">
                <a16:creationId xmlns:a16="http://schemas.microsoft.com/office/drawing/2014/main" id="{665B630C-8A26-BF40-AD00-AAAB3F8DFB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4677439"/>
            <a:chOff x="10290315" y="0"/>
            <a:chExt cx="1901686" cy="4677439"/>
          </a:xfrm>
        </p:grpSpPr>
        <p:sp>
          <p:nvSpPr>
            <p:cNvPr id="17" name="Freeform 85">
              <a:extLst>
                <a:ext uri="{FF2B5EF4-FFF2-40B4-BE49-F238E27FC236}">
                  <a16:creationId xmlns:a16="http://schemas.microsoft.com/office/drawing/2014/main" id="{47332152-49D9-5F42-9522-9424EDC706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87">
              <a:extLst>
                <a:ext uri="{FF2B5EF4-FFF2-40B4-BE49-F238E27FC236}">
                  <a16:creationId xmlns:a16="http://schemas.microsoft.com/office/drawing/2014/main" id="{60C97C94-6942-C048-8F6F-55E05CBA1A2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89">
              <a:extLst>
                <a:ext uri="{FF2B5EF4-FFF2-40B4-BE49-F238E27FC236}">
                  <a16:creationId xmlns:a16="http://schemas.microsoft.com/office/drawing/2014/main" id="{BD92967A-BFB2-E441-AC07-5997DDDD57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100">
              <a:extLst>
                <a:ext uri="{FF2B5EF4-FFF2-40B4-BE49-F238E27FC236}">
                  <a16:creationId xmlns:a16="http://schemas.microsoft.com/office/drawing/2014/main" id="{DC25488D-5181-EC40-A6AC-862FC3787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7" name="Picture 2">
            <a:extLst>
              <a:ext uri="{FF2B5EF4-FFF2-40B4-BE49-F238E27FC236}">
                <a16:creationId xmlns:a16="http://schemas.microsoft.com/office/drawing/2014/main" id="{3DC2A218-7077-D1C4-A278-D5E4631F284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711814" y="681646"/>
            <a:ext cx="2624328" cy="2624328"/>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Connector 21">
            <a:extLst>
              <a:ext uri="{FF2B5EF4-FFF2-40B4-BE49-F238E27FC236}">
                <a16:creationId xmlns:a16="http://schemas.microsoft.com/office/drawing/2014/main" id="{EEA70831-9A8D-3B4D-8EA5-EE32F93E94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65150" y="6087110"/>
            <a:ext cx="4134537"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Picture 2" descr="Sustainable Development Goal 13 - Wikipedia">
            <a:extLst>
              <a:ext uri="{FF2B5EF4-FFF2-40B4-BE49-F238E27FC236}">
                <a16:creationId xmlns:a16="http://schemas.microsoft.com/office/drawing/2014/main" id="{14B812BB-B920-64D2-8961-C5ACA35C29BD}"/>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714774" y="3545072"/>
            <a:ext cx="2622633" cy="2622633"/>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m 5">
            <a:extLst>
              <a:ext uri="{FF2B5EF4-FFF2-40B4-BE49-F238E27FC236}">
                <a16:creationId xmlns:a16="http://schemas.microsoft.com/office/drawing/2014/main" id="{5264DC4E-78B8-5846-8F5C-BF527E067EE3}"/>
              </a:ext>
            </a:extLst>
          </p:cNvPr>
          <p:cNvPicPr>
            <a:picLocks noChangeAspect="1"/>
          </p:cNvPicPr>
          <p:nvPr/>
        </p:nvPicPr>
        <p:blipFill>
          <a:blip r:embed="rId6"/>
          <a:stretch>
            <a:fillRect/>
          </a:stretch>
        </p:blipFill>
        <p:spPr>
          <a:xfrm>
            <a:off x="146891" y="6221465"/>
            <a:ext cx="1179465" cy="479373"/>
          </a:xfrm>
          <a:prstGeom prst="rect">
            <a:avLst/>
          </a:prstGeom>
        </p:spPr>
      </p:pic>
    </p:spTree>
    <p:extLst>
      <p:ext uri="{BB962C8B-B14F-4D97-AF65-F5344CB8AC3E}">
        <p14:creationId xmlns:p14="http://schemas.microsoft.com/office/powerpoint/2010/main" val="23320750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10CE6D-9904-8344-895B-4A9AC950EF8A}"/>
              </a:ext>
            </a:extLst>
          </p:cNvPr>
          <p:cNvSpPr>
            <a:spLocks noGrp="1"/>
          </p:cNvSpPr>
          <p:nvPr>
            <p:ph type="title"/>
          </p:nvPr>
        </p:nvSpPr>
        <p:spPr/>
        <p:txBody>
          <a:bodyPr/>
          <a:lstStyle/>
          <a:p>
            <a:r>
              <a:rPr lang="es-ES_tradnl" b="1" dirty="0">
                <a:solidFill>
                  <a:srgbClr val="241192"/>
                </a:solidFill>
                <a:latin typeface="+mn-lt"/>
              </a:rPr>
              <a:t>At regional </a:t>
            </a:r>
            <a:r>
              <a:rPr lang="es-ES_tradnl" b="1" dirty="0" err="1">
                <a:solidFill>
                  <a:srgbClr val="241192"/>
                </a:solidFill>
                <a:latin typeface="+mn-lt"/>
              </a:rPr>
              <a:t>level</a:t>
            </a:r>
            <a:endParaRPr lang="es-ES_tradnl" b="1" dirty="0">
              <a:solidFill>
                <a:srgbClr val="241192"/>
              </a:solidFill>
              <a:latin typeface="+mn-lt"/>
            </a:endParaRPr>
          </a:p>
        </p:txBody>
      </p:sp>
      <p:sp>
        <p:nvSpPr>
          <p:cNvPr id="6" name="Título 1">
            <a:extLst>
              <a:ext uri="{FF2B5EF4-FFF2-40B4-BE49-F238E27FC236}">
                <a16:creationId xmlns:a16="http://schemas.microsoft.com/office/drawing/2014/main" id="{007B7085-2C6A-67A3-1475-0B71001F71A7}"/>
              </a:ext>
            </a:extLst>
          </p:cNvPr>
          <p:cNvSpPr txBox="1">
            <a:spLocks/>
          </p:cNvSpPr>
          <p:nvPr/>
        </p:nvSpPr>
        <p:spPr>
          <a:xfrm>
            <a:off x="838199" y="1690688"/>
            <a:ext cx="6734176" cy="34800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nSpc>
                <a:spcPct val="100000"/>
              </a:lnSpc>
              <a:buFont typeface="Arial" panose="020B0604020202020204" pitchFamily="34" charset="0"/>
              <a:buChar char="•"/>
            </a:pPr>
            <a:r>
              <a:rPr lang="pt-BR" sz="2800" dirty="0">
                <a:latin typeface="+mn-lt"/>
              </a:rPr>
              <a:t>Open </a:t>
            </a:r>
            <a:r>
              <a:rPr lang="pt-BR" sz="2800" dirty="0" err="1">
                <a:latin typeface="+mn-lt"/>
              </a:rPr>
              <a:t>spaces</a:t>
            </a:r>
            <a:r>
              <a:rPr lang="pt-BR" sz="2800" dirty="0">
                <a:latin typeface="+mn-lt"/>
              </a:rPr>
              <a:t> </a:t>
            </a:r>
            <a:r>
              <a:rPr lang="pt-BR" sz="2800" dirty="0" err="1">
                <a:latin typeface="+mn-lt"/>
              </a:rPr>
              <a:t>to</a:t>
            </a:r>
            <a:r>
              <a:rPr lang="pt-BR" sz="2800" dirty="0">
                <a:latin typeface="+mn-lt"/>
              </a:rPr>
              <a:t> </a:t>
            </a:r>
            <a:r>
              <a:rPr lang="pt-BR" sz="2800" dirty="0" err="1">
                <a:latin typeface="+mn-lt"/>
              </a:rPr>
              <a:t>talk</a:t>
            </a:r>
            <a:r>
              <a:rPr lang="pt-BR" sz="2800" dirty="0">
                <a:latin typeface="+mn-lt"/>
              </a:rPr>
              <a:t>, </a:t>
            </a:r>
            <a:r>
              <a:rPr lang="pt-BR" sz="2800" dirty="0" err="1">
                <a:latin typeface="+mn-lt"/>
              </a:rPr>
              <a:t>express</a:t>
            </a:r>
            <a:r>
              <a:rPr lang="pt-BR" sz="2800" dirty="0">
                <a:latin typeface="+mn-lt"/>
              </a:rPr>
              <a:t> </a:t>
            </a:r>
            <a:r>
              <a:rPr lang="pt-BR" sz="2800" dirty="0" err="1">
                <a:latin typeface="+mn-lt"/>
              </a:rPr>
              <a:t>and</a:t>
            </a:r>
            <a:r>
              <a:rPr lang="pt-BR" sz="2800" dirty="0">
                <a:latin typeface="+mn-lt"/>
              </a:rPr>
              <a:t> </a:t>
            </a:r>
            <a:r>
              <a:rPr lang="pt-BR" sz="2800" dirty="0" err="1">
                <a:latin typeface="+mn-lt"/>
              </a:rPr>
              <a:t>exchange</a:t>
            </a:r>
            <a:endParaRPr lang="pt-BR" sz="2800" dirty="0">
              <a:latin typeface="+mn-lt"/>
            </a:endParaRPr>
          </a:p>
          <a:p>
            <a:pPr>
              <a:lnSpc>
                <a:spcPct val="100000"/>
              </a:lnSpc>
            </a:pPr>
            <a:endParaRPr lang="pt-BR" sz="2800" dirty="0">
              <a:latin typeface="+mn-lt"/>
            </a:endParaRPr>
          </a:p>
          <a:p>
            <a:pPr marL="457200" indent="-457200">
              <a:lnSpc>
                <a:spcPct val="100000"/>
              </a:lnSpc>
              <a:buFont typeface="Arial" panose="020B0604020202020204" pitchFamily="34" charset="0"/>
              <a:buChar char="•"/>
            </a:pPr>
            <a:r>
              <a:rPr lang="pt-BR" sz="2800" dirty="0" err="1">
                <a:latin typeface="+mn-lt"/>
              </a:rPr>
              <a:t>On</a:t>
            </a:r>
            <a:r>
              <a:rPr lang="pt-BR" sz="2800" dirty="0">
                <a:latin typeface="+mn-lt"/>
              </a:rPr>
              <a:t> </a:t>
            </a:r>
            <a:r>
              <a:rPr lang="pt-BR" sz="2800" dirty="0" err="1">
                <a:latin typeface="+mn-lt"/>
              </a:rPr>
              <a:t>cross-cutting</a:t>
            </a:r>
            <a:r>
              <a:rPr lang="pt-BR" sz="2800" dirty="0">
                <a:latin typeface="+mn-lt"/>
              </a:rPr>
              <a:t> </a:t>
            </a:r>
            <a:r>
              <a:rPr lang="pt-BR" sz="2800" dirty="0" err="1">
                <a:latin typeface="+mn-lt"/>
              </a:rPr>
              <a:t>themes</a:t>
            </a:r>
            <a:endParaRPr lang="pt-BR" sz="2800" dirty="0">
              <a:latin typeface="+mn-lt"/>
            </a:endParaRPr>
          </a:p>
          <a:p>
            <a:pPr>
              <a:lnSpc>
                <a:spcPct val="100000"/>
              </a:lnSpc>
            </a:pPr>
            <a:endParaRPr lang="pt-BR" sz="2800" dirty="0">
              <a:latin typeface="+mn-lt"/>
            </a:endParaRPr>
          </a:p>
          <a:p>
            <a:pPr marL="457200" indent="-457200">
              <a:lnSpc>
                <a:spcPct val="100000"/>
              </a:lnSpc>
              <a:buFont typeface="Arial" panose="020B0604020202020204" pitchFamily="34" charset="0"/>
              <a:buChar char="•"/>
            </a:pPr>
            <a:r>
              <a:rPr lang="pt-BR" sz="2800" dirty="0" err="1">
                <a:latin typeface="+mn-lt"/>
              </a:rPr>
              <a:t>Using</a:t>
            </a:r>
            <a:r>
              <a:rPr lang="pt-BR" sz="2800" dirty="0">
                <a:latin typeface="+mn-lt"/>
              </a:rPr>
              <a:t> </a:t>
            </a:r>
            <a:r>
              <a:rPr lang="pt-BR" sz="2800" dirty="0" err="1">
                <a:latin typeface="+mn-lt"/>
              </a:rPr>
              <a:t>attractive</a:t>
            </a:r>
            <a:r>
              <a:rPr lang="pt-BR" sz="2800" dirty="0">
                <a:latin typeface="+mn-lt"/>
              </a:rPr>
              <a:t>, </a:t>
            </a:r>
            <a:r>
              <a:rPr lang="pt-BR" sz="2800" dirty="0" err="1">
                <a:latin typeface="+mn-lt"/>
              </a:rPr>
              <a:t>but</a:t>
            </a:r>
            <a:r>
              <a:rPr lang="pt-BR" sz="2800" dirty="0">
                <a:latin typeface="+mn-lt"/>
              </a:rPr>
              <a:t> </a:t>
            </a:r>
            <a:r>
              <a:rPr lang="pt-BR" sz="2800" dirty="0" err="1">
                <a:latin typeface="+mn-lt"/>
              </a:rPr>
              <a:t>not</a:t>
            </a:r>
            <a:r>
              <a:rPr lang="pt-BR" sz="2800" dirty="0">
                <a:latin typeface="+mn-lt"/>
              </a:rPr>
              <a:t> </a:t>
            </a:r>
            <a:r>
              <a:rPr lang="pt-BR" sz="2800" dirty="0" err="1">
                <a:latin typeface="+mn-lt"/>
              </a:rPr>
              <a:t>limiting</a:t>
            </a:r>
            <a:r>
              <a:rPr lang="pt-BR" sz="2800" dirty="0">
                <a:latin typeface="+mn-lt"/>
              </a:rPr>
              <a:t> </a:t>
            </a:r>
            <a:r>
              <a:rPr lang="pt-BR" sz="2800" dirty="0" err="1">
                <a:latin typeface="+mn-lt"/>
              </a:rPr>
              <a:t>strategies</a:t>
            </a:r>
            <a:endParaRPr lang="es-ES_tradnl" sz="2800" dirty="0">
              <a:latin typeface="+mn-lt"/>
            </a:endParaRPr>
          </a:p>
        </p:txBody>
      </p:sp>
      <p:pic>
        <p:nvPicPr>
          <p:cNvPr id="12" name="Imagem 11" descr="Texto&#10;&#10;Descrição gerada automaticamente">
            <a:extLst>
              <a:ext uri="{FF2B5EF4-FFF2-40B4-BE49-F238E27FC236}">
                <a16:creationId xmlns:a16="http://schemas.microsoft.com/office/drawing/2014/main" id="{9DFC74F6-6670-0949-38D6-BA37C38C3BCC}"/>
              </a:ext>
            </a:extLst>
          </p:cNvPr>
          <p:cNvPicPr>
            <a:picLocks noChangeAspect="1"/>
          </p:cNvPicPr>
          <p:nvPr/>
        </p:nvPicPr>
        <p:blipFill>
          <a:blip r:embed="rId2"/>
          <a:stretch>
            <a:fillRect/>
          </a:stretch>
        </p:blipFill>
        <p:spPr>
          <a:xfrm>
            <a:off x="7572375" y="636814"/>
            <a:ext cx="4188278" cy="5584371"/>
          </a:xfrm>
          <a:prstGeom prst="rect">
            <a:avLst/>
          </a:prstGeom>
        </p:spPr>
      </p:pic>
      <p:pic>
        <p:nvPicPr>
          <p:cNvPr id="13" name="Imagem 12">
            <a:extLst>
              <a:ext uri="{FF2B5EF4-FFF2-40B4-BE49-F238E27FC236}">
                <a16:creationId xmlns:a16="http://schemas.microsoft.com/office/drawing/2014/main" id="{DBDA71AC-0DA3-27E5-8F4A-6FB7E4C940E9}"/>
              </a:ext>
            </a:extLst>
          </p:cNvPr>
          <p:cNvPicPr>
            <a:picLocks noChangeAspect="1"/>
          </p:cNvPicPr>
          <p:nvPr/>
        </p:nvPicPr>
        <p:blipFill>
          <a:blip r:embed="rId3"/>
          <a:stretch>
            <a:fillRect/>
          </a:stretch>
        </p:blipFill>
        <p:spPr>
          <a:xfrm>
            <a:off x="687803" y="6214822"/>
            <a:ext cx="1179465" cy="479373"/>
          </a:xfrm>
          <a:prstGeom prst="rect">
            <a:avLst/>
          </a:prstGeom>
        </p:spPr>
      </p:pic>
      <p:pic>
        <p:nvPicPr>
          <p:cNvPr id="14" name="Google Shape;78;p23">
            <a:extLst>
              <a:ext uri="{FF2B5EF4-FFF2-40B4-BE49-F238E27FC236}">
                <a16:creationId xmlns:a16="http://schemas.microsoft.com/office/drawing/2014/main" id="{C01C24AF-6993-FB05-DE2D-7A23183D594D}"/>
              </a:ext>
            </a:extLst>
          </p:cNvPr>
          <p:cNvPicPr preferRelativeResize="0"/>
          <p:nvPr/>
        </p:nvPicPr>
        <p:blipFill rotWithShape="1">
          <a:blip r:embed="rId4">
            <a:alphaModFix/>
          </a:blip>
          <a:srcRect l="6740" t="29999" r="6174" b="55208"/>
          <a:stretch/>
        </p:blipFill>
        <p:spPr>
          <a:xfrm>
            <a:off x="2019836" y="6221185"/>
            <a:ext cx="2784764" cy="473010"/>
          </a:xfrm>
          <a:prstGeom prst="rect">
            <a:avLst/>
          </a:prstGeom>
          <a:noFill/>
          <a:ln>
            <a:noFill/>
          </a:ln>
        </p:spPr>
      </p:pic>
    </p:spTree>
    <p:extLst>
      <p:ext uri="{BB962C8B-B14F-4D97-AF65-F5344CB8AC3E}">
        <p14:creationId xmlns:p14="http://schemas.microsoft.com/office/powerpoint/2010/main" val="41939596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7EE9E9-85AA-CF4D-8AB8-ADA808A97E5F}"/>
              </a:ext>
            </a:extLst>
          </p:cNvPr>
          <p:cNvSpPr>
            <a:spLocks noGrp="1"/>
          </p:cNvSpPr>
          <p:nvPr>
            <p:ph type="title"/>
          </p:nvPr>
        </p:nvSpPr>
        <p:spPr>
          <a:xfrm>
            <a:off x="565150" y="770890"/>
            <a:ext cx="2886388" cy="1268984"/>
          </a:xfrm>
        </p:spPr>
        <p:txBody>
          <a:bodyPr>
            <a:normAutofit fontScale="90000"/>
          </a:bodyPr>
          <a:lstStyle/>
          <a:p>
            <a:r>
              <a:rPr lang="es-ES_tradnl" b="1" dirty="0" err="1">
                <a:solidFill>
                  <a:srgbClr val="241192"/>
                </a:solidFill>
                <a:latin typeface="+mn-lt"/>
              </a:rPr>
              <a:t>Going</a:t>
            </a:r>
            <a:r>
              <a:rPr lang="es-ES_tradnl" b="1" dirty="0">
                <a:solidFill>
                  <a:srgbClr val="241192"/>
                </a:solidFill>
                <a:latin typeface="+mn-lt"/>
              </a:rPr>
              <a:t> local in Honduras</a:t>
            </a:r>
          </a:p>
        </p:txBody>
      </p:sp>
      <p:pic>
        <p:nvPicPr>
          <p:cNvPr id="4098" name="Picture 2" descr="Puede ser un dibujo de ‎diario y ‎texto que dice &quot;‎Yo quiero un acon pais NO Noala Noalaviolne la Vidlerre Educació mucha DERlan 然よ sasixdso Luchemos la DileNo a laviolenca la vialenciay dite Neatran por Educación a la educación lirinos Luchemos MT en Epor por Con Mucha Mundo E con Coの土 +5+ Corazony tidenciar Ζάω co6a ה Dios! puedes agácest lo imsposible Ф/e Sin‎&quot;‎‎">
            <a:extLst>
              <a:ext uri="{FF2B5EF4-FFF2-40B4-BE49-F238E27FC236}">
                <a16:creationId xmlns:a16="http://schemas.microsoft.com/office/drawing/2014/main" id="{1E4D079D-7BB3-8CE5-3050-1968F6B578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3114" y="487045"/>
            <a:ext cx="3763736" cy="5018314"/>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m 4" descr="Uma imagem contendo pessoa, criança, pequeno, jovem&#10;&#10;Descrição gerada automaticamente">
            <a:extLst>
              <a:ext uri="{FF2B5EF4-FFF2-40B4-BE49-F238E27FC236}">
                <a16:creationId xmlns:a16="http://schemas.microsoft.com/office/drawing/2014/main" id="{2189E9A6-BA3D-20E3-F3D1-DA7B089ECCB7}"/>
              </a:ext>
            </a:extLst>
          </p:cNvPr>
          <p:cNvPicPr>
            <a:picLocks noChangeAspect="1"/>
          </p:cNvPicPr>
          <p:nvPr/>
        </p:nvPicPr>
        <p:blipFill>
          <a:blip r:embed="rId3"/>
          <a:stretch>
            <a:fillRect/>
          </a:stretch>
        </p:blipFill>
        <p:spPr>
          <a:xfrm>
            <a:off x="3884054" y="499142"/>
            <a:ext cx="3763736" cy="5018314"/>
          </a:xfrm>
          <a:prstGeom prst="rect">
            <a:avLst/>
          </a:prstGeom>
        </p:spPr>
      </p:pic>
      <p:pic>
        <p:nvPicPr>
          <p:cNvPr id="8" name="Imagem 7">
            <a:extLst>
              <a:ext uri="{FF2B5EF4-FFF2-40B4-BE49-F238E27FC236}">
                <a16:creationId xmlns:a16="http://schemas.microsoft.com/office/drawing/2014/main" id="{300904E9-4A74-F3A3-F908-24BA3FAA06D8}"/>
              </a:ext>
            </a:extLst>
          </p:cNvPr>
          <p:cNvPicPr>
            <a:picLocks noChangeAspect="1"/>
          </p:cNvPicPr>
          <p:nvPr/>
        </p:nvPicPr>
        <p:blipFill>
          <a:blip r:embed="rId4"/>
          <a:stretch>
            <a:fillRect/>
          </a:stretch>
        </p:blipFill>
        <p:spPr>
          <a:xfrm>
            <a:off x="703136" y="6221465"/>
            <a:ext cx="1179465" cy="479373"/>
          </a:xfrm>
          <a:prstGeom prst="rect">
            <a:avLst/>
          </a:prstGeom>
        </p:spPr>
      </p:pic>
      <p:pic>
        <p:nvPicPr>
          <p:cNvPr id="9" name="Google Shape;78;p23">
            <a:extLst>
              <a:ext uri="{FF2B5EF4-FFF2-40B4-BE49-F238E27FC236}">
                <a16:creationId xmlns:a16="http://schemas.microsoft.com/office/drawing/2014/main" id="{5A7384DD-932B-E844-B0AF-C6D41177EE57}"/>
              </a:ext>
            </a:extLst>
          </p:cNvPr>
          <p:cNvPicPr preferRelativeResize="0"/>
          <p:nvPr/>
        </p:nvPicPr>
        <p:blipFill rotWithShape="1">
          <a:blip r:embed="rId5">
            <a:alphaModFix/>
          </a:blip>
          <a:srcRect l="6740" t="29999" r="6174" b="55208"/>
          <a:stretch/>
        </p:blipFill>
        <p:spPr>
          <a:xfrm>
            <a:off x="2143942" y="6221465"/>
            <a:ext cx="2784764" cy="473010"/>
          </a:xfrm>
          <a:prstGeom prst="rect">
            <a:avLst/>
          </a:prstGeom>
          <a:noFill/>
          <a:ln>
            <a:noFill/>
          </a:ln>
        </p:spPr>
      </p:pic>
    </p:spTree>
    <p:extLst>
      <p:ext uri="{BB962C8B-B14F-4D97-AF65-F5344CB8AC3E}">
        <p14:creationId xmlns:p14="http://schemas.microsoft.com/office/powerpoint/2010/main" val="35941179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37B53E-13C0-2CF3-F824-5571C05FAED5}"/>
              </a:ext>
            </a:extLst>
          </p:cNvPr>
          <p:cNvSpPr>
            <a:spLocks noGrp="1"/>
          </p:cNvSpPr>
          <p:nvPr>
            <p:ph type="ctrTitle"/>
          </p:nvPr>
        </p:nvSpPr>
        <p:spPr/>
        <p:txBody>
          <a:bodyPr/>
          <a:lstStyle/>
          <a:p>
            <a:r>
              <a:rPr lang="pt-BR" dirty="0" err="1"/>
              <a:t>Objective</a:t>
            </a:r>
            <a:endParaRPr lang="en-US" dirty="0"/>
          </a:p>
        </p:txBody>
      </p:sp>
      <p:sp>
        <p:nvSpPr>
          <p:cNvPr id="3" name="Subtítulo 2">
            <a:extLst>
              <a:ext uri="{FF2B5EF4-FFF2-40B4-BE49-F238E27FC236}">
                <a16:creationId xmlns:a16="http://schemas.microsoft.com/office/drawing/2014/main" id="{1DAA814F-BAF2-CA4B-2BFC-A7F9175F543F}"/>
              </a:ext>
            </a:extLst>
          </p:cNvPr>
          <p:cNvSpPr>
            <a:spLocks noGrp="1"/>
          </p:cNvSpPr>
          <p:nvPr>
            <p:ph type="subTitle" idx="1"/>
          </p:nvPr>
        </p:nvSpPr>
        <p:spPr>
          <a:xfrm>
            <a:off x="565150" y="3005959"/>
            <a:ext cx="5066001" cy="2752458"/>
          </a:xfrm>
        </p:spPr>
        <p:txBody>
          <a:bodyPr>
            <a:normAutofit/>
          </a:bodyPr>
          <a:lstStyle/>
          <a:p>
            <a:r>
              <a:rPr lang="en-US" dirty="0"/>
              <a:t>Highlight the role of child and youth human rights defenders as key actors in achieving the 2030 Agenda, emphasizing the importance of multilevel governance arrangements and the involvement of local governments in localizing and achieving the SDGs.</a:t>
            </a:r>
          </a:p>
        </p:txBody>
      </p:sp>
    </p:spTree>
    <p:extLst>
      <p:ext uri="{BB962C8B-B14F-4D97-AF65-F5344CB8AC3E}">
        <p14:creationId xmlns:p14="http://schemas.microsoft.com/office/powerpoint/2010/main" val="5703836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4A80B3-176A-4947-94F1-C193ABFFFB76}"/>
              </a:ext>
            </a:extLst>
          </p:cNvPr>
          <p:cNvSpPr>
            <a:spLocks noGrp="1"/>
          </p:cNvSpPr>
          <p:nvPr>
            <p:ph type="title"/>
          </p:nvPr>
        </p:nvSpPr>
        <p:spPr/>
        <p:txBody>
          <a:bodyPr/>
          <a:lstStyle/>
          <a:p>
            <a:r>
              <a:rPr lang="es-ES_tradnl" b="1" dirty="0" err="1">
                <a:solidFill>
                  <a:srgbClr val="241192"/>
                </a:solidFill>
                <a:latin typeface="+mn-lt"/>
              </a:rPr>
              <a:t>Lessons</a:t>
            </a:r>
            <a:r>
              <a:rPr lang="es-ES_tradnl" b="1" dirty="0">
                <a:solidFill>
                  <a:srgbClr val="241192"/>
                </a:solidFill>
                <a:latin typeface="+mn-lt"/>
              </a:rPr>
              <a:t> </a:t>
            </a:r>
            <a:r>
              <a:rPr lang="es-ES_tradnl" b="1" dirty="0" err="1">
                <a:solidFill>
                  <a:srgbClr val="241192"/>
                </a:solidFill>
                <a:latin typeface="+mn-lt"/>
              </a:rPr>
              <a:t>learned</a:t>
            </a:r>
            <a:endParaRPr lang="es-ES_tradnl" dirty="0"/>
          </a:p>
        </p:txBody>
      </p:sp>
      <p:pic>
        <p:nvPicPr>
          <p:cNvPr id="5" name="Espaço Reservado para Conteúdo 4">
            <a:extLst>
              <a:ext uri="{FF2B5EF4-FFF2-40B4-BE49-F238E27FC236}">
                <a16:creationId xmlns:a16="http://schemas.microsoft.com/office/drawing/2014/main" id="{B610D666-D6B8-DF4A-A2B6-1BA3958D9FA5}"/>
              </a:ext>
            </a:extLst>
          </p:cNvPr>
          <p:cNvPicPr>
            <a:picLocks noGrp="1" noChangeAspect="1"/>
          </p:cNvPicPr>
          <p:nvPr>
            <p:ph idx="1"/>
          </p:nvPr>
        </p:nvPicPr>
        <p:blipFill>
          <a:blip r:embed="rId2"/>
          <a:stretch>
            <a:fillRect/>
          </a:stretch>
        </p:blipFill>
        <p:spPr>
          <a:xfrm>
            <a:off x="7587444" y="2592959"/>
            <a:ext cx="4210050" cy="4210050"/>
          </a:xfrm>
        </p:spPr>
      </p:pic>
      <p:sp>
        <p:nvSpPr>
          <p:cNvPr id="3" name="Título 1">
            <a:extLst>
              <a:ext uri="{FF2B5EF4-FFF2-40B4-BE49-F238E27FC236}">
                <a16:creationId xmlns:a16="http://schemas.microsoft.com/office/drawing/2014/main" id="{5A6D3D65-6F4B-6D77-73F5-DEFFC0F14FFB}"/>
              </a:ext>
            </a:extLst>
          </p:cNvPr>
          <p:cNvSpPr txBox="1">
            <a:spLocks/>
          </p:cNvSpPr>
          <p:nvPr/>
        </p:nvSpPr>
        <p:spPr>
          <a:xfrm>
            <a:off x="838198" y="1323975"/>
            <a:ext cx="8581223" cy="42100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457200" indent="-457200">
              <a:lnSpc>
                <a:spcPct val="100000"/>
              </a:lnSpc>
              <a:buFont typeface="Arial" panose="020B0604020202020204" pitchFamily="34" charset="0"/>
              <a:buChar char="•"/>
            </a:pPr>
            <a:r>
              <a:rPr lang="pt-BR" sz="2800" dirty="0" err="1">
                <a:latin typeface="+mn-lt"/>
              </a:rPr>
              <a:t>Intergenerational</a:t>
            </a:r>
            <a:r>
              <a:rPr lang="pt-BR" sz="2800" dirty="0">
                <a:latin typeface="+mn-lt"/>
              </a:rPr>
              <a:t> dialogue</a:t>
            </a:r>
          </a:p>
          <a:p>
            <a:pPr marL="457200" indent="-457200">
              <a:lnSpc>
                <a:spcPct val="100000"/>
              </a:lnSpc>
              <a:buFont typeface="Arial" panose="020B0604020202020204" pitchFamily="34" charset="0"/>
              <a:buChar char="•"/>
            </a:pPr>
            <a:endParaRPr lang="pt-BR" sz="2800" dirty="0">
              <a:latin typeface="+mn-lt"/>
            </a:endParaRPr>
          </a:p>
          <a:p>
            <a:pPr marL="457200" indent="-457200">
              <a:lnSpc>
                <a:spcPct val="100000"/>
              </a:lnSpc>
              <a:buFont typeface="Arial" panose="020B0604020202020204" pitchFamily="34" charset="0"/>
              <a:buChar char="•"/>
            </a:pPr>
            <a:r>
              <a:rPr lang="pt-BR" sz="2800" dirty="0">
                <a:latin typeface="+mn-lt"/>
              </a:rPr>
              <a:t>Expression </a:t>
            </a:r>
            <a:r>
              <a:rPr lang="pt-BR" sz="2800" dirty="0" err="1">
                <a:latin typeface="+mn-lt"/>
              </a:rPr>
              <a:t>of</a:t>
            </a:r>
            <a:r>
              <a:rPr lang="pt-BR" sz="2800" dirty="0">
                <a:latin typeface="+mn-lt"/>
              </a:rPr>
              <a:t> </a:t>
            </a:r>
            <a:r>
              <a:rPr lang="pt-BR" sz="2800" dirty="0" err="1">
                <a:latin typeface="+mn-lt"/>
              </a:rPr>
              <a:t>complex</a:t>
            </a:r>
            <a:r>
              <a:rPr lang="pt-BR" sz="2800" dirty="0">
                <a:latin typeface="+mn-lt"/>
              </a:rPr>
              <a:t> </a:t>
            </a:r>
            <a:r>
              <a:rPr lang="pt-BR" sz="2800" dirty="0" err="1">
                <a:latin typeface="+mn-lt"/>
              </a:rPr>
              <a:t>ideas</a:t>
            </a:r>
            <a:endParaRPr lang="pt-BR" sz="2800" dirty="0">
              <a:latin typeface="+mn-lt"/>
            </a:endParaRPr>
          </a:p>
          <a:p>
            <a:pPr marL="457200" indent="-457200">
              <a:lnSpc>
                <a:spcPct val="100000"/>
              </a:lnSpc>
              <a:buFont typeface="Arial" panose="020B0604020202020204" pitchFamily="34" charset="0"/>
              <a:buChar char="•"/>
            </a:pPr>
            <a:endParaRPr lang="pt-BR" sz="2800" dirty="0">
              <a:latin typeface="+mn-lt"/>
            </a:endParaRPr>
          </a:p>
          <a:p>
            <a:pPr marL="457200" indent="-457200">
              <a:lnSpc>
                <a:spcPct val="100000"/>
              </a:lnSpc>
              <a:buFont typeface="Arial" panose="020B0604020202020204" pitchFamily="34" charset="0"/>
              <a:buChar char="•"/>
            </a:pPr>
            <a:r>
              <a:rPr lang="es-ES_tradnl" sz="2800" dirty="0" err="1">
                <a:latin typeface="+mn-lt"/>
              </a:rPr>
              <a:t>Concerns</a:t>
            </a:r>
            <a:r>
              <a:rPr lang="es-ES_tradnl" sz="2800" dirty="0">
                <a:latin typeface="+mn-lt"/>
              </a:rPr>
              <a:t> </a:t>
            </a:r>
            <a:r>
              <a:rPr lang="es-ES_tradnl" sz="2800" dirty="0" err="1">
                <a:latin typeface="+mn-lt"/>
              </a:rPr>
              <a:t>on</a:t>
            </a:r>
            <a:r>
              <a:rPr lang="es-ES_tradnl" sz="2800" dirty="0">
                <a:latin typeface="+mn-lt"/>
              </a:rPr>
              <a:t> </a:t>
            </a:r>
            <a:r>
              <a:rPr lang="es-ES_tradnl" sz="2800" dirty="0" err="1">
                <a:latin typeface="+mn-lt"/>
              </a:rPr>
              <a:t>peace</a:t>
            </a:r>
            <a:r>
              <a:rPr lang="es-ES_tradnl" sz="2800" dirty="0">
                <a:latin typeface="+mn-lt"/>
              </a:rPr>
              <a:t>, </a:t>
            </a:r>
            <a:r>
              <a:rPr lang="es-ES_tradnl" sz="2800" dirty="0" err="1">
                <a:latin typeface="+mn-lt"/>
              </a:rPr>
              <a:t>respect</a:t>
            </a:r>
            <a:r>
              <a:rPr lang="es-ES_tradnl" sz="2800" dirty="0">
                <a:latin typeface="+mn-lt"/>
              </a:rPr>
              <a:t>, </a:t>
            </a:r>
            <a:r>
              <a:rPr lang="es-ES_tradnl" sz="2800" dirty="0" err="1">
                <a:latin typeface="+mn-lt"/>
              </a:rPr>
              <a:t>inclusion</a:t>
            </a:r>
            <a:r>
              <a:rPr lang="es-ES_tradnl" sz="2800" dirty="0">
                <a:latin typeface="+mn-lt"/>
              </a:rPr>
              <a:t> and </a:t>
            </a:r>
            <a:r>
              <a:rPr lang="es-ES_tradnl" sz="2800" dirty="0" err="1">
                <a:latin typeface="+mn-lt"/>
              </a:rPr>
              <a:t>diversity</a:t>
            </a:r>
            <a:endParaRPr lang="es-ES_tradnl" sz="2800" dirty="0">
              <a:latin typeface="+mn-lt"/>
            </a:endParaRPr>
          </a:p>
          <a:p>
            <a:pPr marL="457200" indent="-457200">
              <a:lnSpc>
                <a:spcPct val="100000"/>
              </a:lnSpc>
              <a:buFont typeface="Arial" panose="020B0604020202020204" pitchFamily="34" charset="0"/>
              <a:buChar char="•"/>
            </a:pPr>
            <a:endParaRPr lang="es-ES_tradnl" sz="2800" dirty="0">
              <a:latin typeface="+mn-lt"/>
            </a:endParaRPr>
          </a:p>
          <a:p>
            <a:pPr marL="457200" indent="-457200">
              <a:lnSpc>
                <a:spcPct val="100000"/>
              </a:lnSpc>
              <a:buFont typeface="Arial" panose="020B0604020202020204" pitchFamily="34" charset="0"/>
              <a:buChar char="•"/>
            </a:pPr>
            <a:r>
              <a:rPr lang="es-ES_tradnl" sz="2800" dirty="0">
                <a:latin typeface="+mn-lt"/>
              </a:rPr>
              <a:t>Inputs </a:t>
            </a:r>
            <a:r>
              <a:rPr lang="es-ES_tradnl" sz="2800" dirty="0" err="1">
                <a:latin typeface="+mn-lt"/>
              </a:rPr>
              <a:t>for</a:t>
            </a:r>
            <a:r>
              <a:rPr lang="es-ES_tradnl" sz="2800" dirty="0">
                <a:latin typeface="+mn-lt"/>
              </a:rPr>
              <a:t> </a:t>
            </a:r>
            <a:r>
              <a:rPr lang="es-ES_tradnl" sz="2800" dirty="0" err="1">
                <a:latin typeface="+mn-lt"/>
              </a:rPr>
              <a:t>change</a:t>
            </a:r>
            <a:endParaRPr lang="es-ES_tradnl" sz="2800" dirty="0">
              <a:latin typeface="+mn-lt"/>
            </a:endParaRPr>
          </a:p>
        </p:txBody>
      </p:sp>
      <p:pic>
        <p:nvPicPr>
          <p:cNvPr id="4" name="Imagem 3">
            <a:extLst>
              <a:ext uri="{FF2B5EF4-FFF2-40B4-BE49-F238E27FC236}">
                <a16:creationId xmlns:a16="http://schemas.microsoft.com/office/drawing/2014/main" id="{5D7CF268-A36F-C2FE-D800-46EA21C29F39}"/>
              </a:ext>
            </a:extLst>
          </p:cNvPr>
          <p:cNvPicPr>
            <a:picLocks noChangeAspect="1"/>
          </p:cNvPicPr>
          <p:nvPr/>
        </p:nvPicPr>
        <p:blipFill>
          <a:blip r:embed="rId3"/>
          <a:stretch>
            <a:fillRect/>
          </a:stretch>
        </p:blipFill>
        <p:spPr>
          <a:xfrm>
            <a:off x="655607" y="6176389"/>
            <a:ext cx="1179465" cy="479373"/>
          </a:xfrm>
          <a:prstGeom prst="rect">
            <a:avLst/>
          </a:prstGeom>
        </p:spPr>
      </p:pic>
      <p:pic>
        <p:nvPicPr>
          <p:cNvPr id="7" name="Google Shape;78;p23">
            <a:extLst>
              <a:ext uri="{FF2B5EF4-FFF2-40B4-BE49-F238E27FC236}">
                <a16:creationId xmlns:a16="http://schemas.microsoft.com/office/drawing/2014/main" id="{14D6E625-D7EB-AC67-C570-804D6122B4AB}"/>
              </a:ext>
            </a:extLst>
          </p:cNvPr>
          <p:cNvPicPr preferRelativeResize="0"/>
          <p:nvPr/>
        </p:nvPicPr>
        <p:blipFill rotWithShape="1">
          <a:blip r:embed="rId4">
            <a:alphaModFix/>
          </a:blip>
          <a:srcRect l="6740" t="29999" r="6174" b="55208"/>
          <a:stretch/>
        </p:blipFill>
        <p:spPr>
          <a:xfrm>
            <a:off x="2032716" y="6176389"/>
            <a:ext cx="2784764" cy="473010"/>
          </a:xfrm>
          <a:prstGeom prst="rect">
            <a:avLst/>
          </a:prstGeom>
          <a:noFill/>
          <a:ln>
            <a:noFill/>
          </a:ln>
        </p:spPr>
      </p:pic>
    </p:spTree>
    <p:extLst>
      <p:ext uri="{BB962C8B-B14F-4D97-AF65-F5344CB8AC3E}">
        <p14:creationId xmlns:p14="http://schemas.microsoft.com/office/powerpoint/2010/main" val="2880811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ço Reservado para Conteúdo 4">
            <a:extLst>
              <a:ext uri="{FF2B5EF4-FFF2-40B4-BE49-F238E27FC236}">
                <a16:creationId xmlns:a16="http://schemas.microsoft.com/office/drawing/2014/main" id="{FA2C3320-89BB-E943-8F93-2F2D1CECD151}"/>
              </a:ext>
            </a:extLst>
          </p:cNvPr>
          <p:cNvPicPr>
            <a:picLocks noGrp="1" noChangeAspect="1"/>
          </p:cNvPicPr>
          <p:nvPr>
            <p:ph idx="1"/>
          </p:nvPr>
        </p:nvPicPr>
        <p:blipFill>
          <a:blip r:embed="rId2"/>
          <a:stretch>
            <a:fillRect/>
          </a:stretch>
        </p:blipFill>
        <p:spPr>
          <a:xfrm>
            <a:off x="0" y="5994400"/>
            <a:ext cx="952500" cy="863600"/>
          </a:xfrm>
        </p:spPr>
      </p:pic>
      <p:pic>
        <p:nvPicPr>
          <p:cNvPr id="7" name="Imagem 6">
            <a:extLst>
              <a:ext uri="{FF2B5EF4-FFF2-40B4-BE49-F238E27FC236}">
                <a16:creationId xmlns:a16="http://schemas.microsoft.com/office/drawing/2014/main" id="{5389AD0A-208D-E440-8162-25A0087C2B75}"/>
              </a:ext>
            </a:extLst>
          </p:cNvPr>
          <p:cNvPicPr>
            <a:picLocks noChangeAspect="1"/>
          </p:cNvPicPr>
          <p:nvPr/>
        </p:nvPicPr>
        <p:blipFill>
          <a:blip r:embed="rId3"/>
          <a:stretch>
            <a:fillRect/>
          </a:stretch>
        </p:blipFill>
        <p:spPr>
          <a:xfrm>
            <a:off x="4984754" y="5851525"/>
            <a:ext cx="787400" cy="1054100"/>
          </a:xfrm>
          <a:prstGeom prst="rect">
            <a:avLst/>
          </a:prstGeom>
        </p:spPr>
      </p:pic>
      <p:pic>
        <p:nvPicPr>
          <p:cNvPr id="9" name="Imagem 8">
            <a:extLst>
              <a:ext uri="{FF2B5EF4-FFF2-40B4-BE49-F238E27FC236}">
                <a16:creationId xmlns:a16="http://schemas.microsoft.com/office/drawing/2014/main" id="{0DB13E0A-6CA4-2440-9EC7-69FC9A43D55C}"/>
              </a:ext>
            </a:extLst>
          </p:cNvPr>
          <p:cNvPicPr>
            <a:picLocks noChangeAspect="1"/>
          </p:cNvPicPr>
          <p:nvPr/>
        </p:nvPicPr>
        <p:blipFill>
          <a:blip r:embed="rId4"/>
          <a:stretch>
            <a:fillRect/>
          </a:stretch>
        </p:blipFill>
        <p:spPr>
          <a:xfrm>
            <a:off x="5577697" y="5664200"/>
            <a:ext cx="685800" cy="1193800"/>
          </a:xfrm>
          <a:prstGeom prst="rect">
            <a:avLst/>
          </a:prstGeom>
        </p:spPr>
      </p:pic>
      <p:pic>
        <p:nvPicPr>
          <p:cNvPr id="11" name="Imagem 10">
            <a:extLst>
              <a:ext uri="{FF2B5EF4-FFF2-40B4-BE49-F238E27FC236}">
                <a16:creationId xmlns:a16="http://schemas.microsoft.com/office/drawing/2014/main" id="{B67A1435-CED1-A949-9806-03FE78898D9E}"/>
              </a:ext>
            </a:extLst>
          </p:cNvPr>
          <p:cNvPicPr>
            <a:picLocks noChangeAspect="1"/>
          </p:cNvPicPr>
          <p:nvPr/>
        </p:nvPicPr>
        <p:blipFill>
          <a:blip r:embed="rId5"/>
          <a:stretch>
            <a:fillRect/>
          </a:stretch>
        </p:blipFill>
        <p:spPr>
          <a:xfrm>
            <a:off x="4118691" y="6052362"/>
            <a:ext cx="1097887" cy="903325"/>
          </a:xfrm>
          <a:prstGeom prst="rect">
            <a:avLst/>
          </a:prstGeom>
        </p:spPr>
      </p:pic>
      <p:pic>
        <p:nvPicPr>
          <p:cNvPr id="13" name="Imagem 12">
            <a:extLst>
              <a:ext uri="{FF2B5EF4-FFF2-40B4-BE49-F238E27FC236}">
                <a16:creationId xmlns:a16="http://schemas.microsoft.com/office/drawing/2014/main" id="{E6953E26-9F15-9B4B-ADDF-C7C817C4EBC2}"/>
              </a:ext>
            </a:extLst>
          </p:cNvPr>
          <p:cNvPicPr>
            <a:picLocks noChangeAspect="1"/>
          </p:cNvPicPr>
          <p:nvPr/>
        </p:nvPicPr>
        <p:blipFill>
          <a:blip r:embed="rId6"/>
          <a:stretch>
            <a:fillRect/>
          </a:stretch>
        </p:blipFill>
        <p:spPr>
          <a:xfrm>
            <a:off x="2813697" y="6102425"/>
            <a:ext cx="1635513" cy="836575"/>
          </a:xfrm>
          <a:prstGeom prst="rect">
            <a:avLst/>
          </a:prstGeom>
        </p:spPr>
      </p:pic>
      <p:pic>
        <p:nvPicPr>
          <p:cNvPr id="15" name="Imagem 14">
            <a:extLst>
              <a:ext uri="{FF2B5EF4-FFF2-40B4-BE49-F238E27FC236}">
                <a16:creationId xmlns:a16="http://schemas.microsoft.com/office/drawing/2014/main" id="{9ECF1064-5FFB-0E40-9D81-DBA75462A4A0}"/>
              </a:ext>
            </a:extLst>
          </p:cNvPr>
          <p:cNvPicPr>
            <a:picLocks noChangeAspect="1"/>
          </p:cNvPicPr>
          <p:nvPr/>
        </p:nvPicPr>
        <p:blipFill>
          <a:blip r:embed="rId7"/>
          <a:stretch>
            <a:fillRect/>
          </a:stretch>
        </p:blipFill>
        <p:spPr>
          <a:xfrm>
            <a:off x="2196222" y="6035675"/>
            <a:ext cx="914400" cy="914400"/>
          </a:xfrm>
          <a:prstGeom prst="rect">
            <a:avLst/>
          </a:prstGeom>
        </p:spPr>
      </p:pic>
      <p:pic>
        <p:nvPicPr>
          <p:cNvPr id="17" name="Imagem 16">
            <a:extLst>
              <a:ext uri="{FF2B5EF4-FFF2-40B4-BE49-F238E27FC236}">
                <a16:creationId xmlns:a16="http://schemas.microsoft.com/office/drawing/2014/main" id="{393B958B-FB14-AD47-8FB2-BA062AC1E68F}"/>
              </a:ext>
            </a:extLst>
          </p:cNvPr>
          <p:cNvPicPr>
            <a:picLocks noChangeAspect="1"/>
          </p:cNvPicPr>
          <p:nvPr/>
        </p:nvPicPr>
        <p:blipFill>
          <a:blip r:embed="rId8"/>
          <a:stretch>
            <a:fillRect/>
          </a:stretch>
        </p:blipFill>
        <p:spPr>
          <a:xfrm>
            <a:off x="1616832" y="5991225"/>
            <a:ext cx="914400" cy="914400"/>
          </a:xfrm>
          <a:prstGeom prst="rect">
            <a:avLst/>
          </a:prstGeom>
        </p:spPr>
      </p:pic>
      <p:pic>
        <p:nvPicPr>
          <p:cNvPr id="19" name="Imagem 18">
            <a:extLst>
              <a:ext uri="{FF2B5EF4-FFF2-40B4-BE49-F238E27FC236}">
                <a16:creationId xmlns:a16="http://schemas.microsoft.com/office/drawing/2014/main" id="{11EB687A-98CD-FC4B-AF69-7E195D7A9A74}"/>
              </a:ext>
            </a:extLst>
          </p:cNvPr>
          <p:cNvPicPr>
            <a:picLocks noChangeAspect="1"/>
          </p:cNvPicPr>
          <p:nvPr/>
        </p:nvPicPr>
        <p:blipFill>
          <a:blip r:embed="rId9"/>
          <a:stretch>
            <a:fillRect/>
          </a:stretch>
        </p:blipFill>
        <p:spPr>
          <a:xfrm>
            <a:off x="838200" y="5994400"/>
            <a:ext cx="914400" cy="914400"/>
          </a:xfrm>
          <a:prstGeom prst="rect">
            <a:avLst/>
          </a:prstGeom>
        </p:spPr>
      </p:pic>
      <p:pic>
        <p:nvPicPr>
          <p:cNvPr id="20" name="Espaço Reservado para Conteúdo 4">
            <a:extLst>
              <a:ext uri="{FF2B5EF4-FFF2-40B4-BE49-F238E27FC236}">
                <a16:creationId xmlns:a16="http://schemas.microsoft.com/office/drawing/2014/main" id="{85E4747C-6614-0343-948C-1F6947D3B392}"/>
              </a:ext>
            </a:extLst>
          </p:cNvPr>
          <p:cNvPicPr>
            <a:picLocks noChangeAspect="1"/>
          </p:cNvPicPr>
          <p:nvPr/>
        </p:nvPicPr>
        <p:blipFill>
          <a:blip r:embed="rId2"/>
          <a:stretch>
            <a:fillRect/>
          </a:stretch>
        </p:blipFill>
        <p:spPr>
          <a:xfrm>
            <a:off x="6010248" y="6016625"/>
            <a:ext cx="952500" cy="863600"/>
          </a:xfrm>
          <a:prstGeom prst="rect">
            <a:avLst/>
          </a:prstGeom>
        </p:spPr>
      </p:pic>
      <p:pic>
        <p:nvPicPr>
          <p:cNvPr id="21" name="Imagem 20">
            <a:extLst>
              <a:ext uri="{FF2B5EF4-FFF2-40B4-BE49-F238E27FC236}">
                <a16:creationId xmlns:a16="http://schemas.microsoft.com/office/drawing/2014/main" id="{AF3D0044-00DD-6B41-BE7C-966E53D79362}"/>
              </a:ext>
            </a:extLst>
          </p:cNvPr>
          <p:cNvPicPr>
            <a:picLocks noChangeAspect="1"/>
          </p:cNvPicPr>
          <p:nvPr/>
        </p:nvPicPr>
        <p:blipFill>
          <a:blip r:embed="rId9"/>
          <a:stretch>
            <a:fillRect/>
          </a:stretch>
        </p:blipFill>
        <p:spPr>
          <a:xfrm>
            <a:off x="6815171" y="6046824"/>
            <a:ext cx="914400" cy="914400"/>
          </a:xfrm>
          <a:prstGeom prst="rect">
            <a:avLst/>
          </a:prstGeom>
        </p:spPr>
      </p:pic>
      <p:pic>
        <p:nvPicPr>
          <p:cNvPr id="22" name="Imagem 21">
            <a:extLst>
              <a:ext uri="{FF2B5EF4-FFF2-40B4-BE49-F238E27FC236}">
                <a16:creationId xmlns:a16="http://schemas.microsoft.com/office/drawing/2014/main" id="{A1B31AF4-EF4A-124F-90C4-CF0172D8C430}"/>
              </a:ext>
            </a:extLst>
          </p:cNvPr>
          <p:cNvPicPr>
            <a:picLocks noChangeAspect="1"/>
          </p:cNvPicPr>
          <p:nvPr/>
        </p:nvPicPr>
        <p:blipFill>
          <a:blip r:embed="rId8"/>
          <a:stretch>
            <a:fillRect/>
          </a:stretch>
        </p:blipFill>
        <p:spPr>
          <a:xfrm>
            <a:off x="7548565" y="6001637"/>
            <a:ext cx="914400" cy="914400"/>
          </a:xfrm>
          <a:prstGeom prst="rect">
            <a:avLst/>
          </a:prstGeom>
        </p:spPr>
      </p:pic>
      <p:pic>
        <p:nvPicPr>
          <p:cNvPr id="23" name="Imagem 22">
            <a:extLst>
              <a:ext uri="{FF2B5EF4-FFF2-40B4-BE49-F238E27FC236}">
                <a16:creationId xmlns:a16="http://schemas.microsoft.com/office/drawing/2014/main" id="{129020C4-87AD-EC47-B10B-300461FCF924}"/>
              </a:ext>
            </a:extLst>
          </p:cNvPr>
          <p:cNvPicPr>
            <a:picLocks noChangeAspect="1"/>
          </p:cNvPicPr>
          <p:nvPr/>
        </p:nvPicPr>
        <p:blipFill>
          <a:blip r:embed="rId7"/>
          <a:stretch>
            <a:fillRect/>
          </a:stretch>
        </p:blipFill>
        <p:spPr>
          <a:xfrm>
            <a:off x="8085730" y="6027811"/>
            <a:ext cx="914400" cy="914400"/>
          </a:xfrm>
          <a:prstGeom prst="rect">
            <a:avLst/>
          </a:prstGeom>
        </p:spPr>
      </p:pic>
      <p:pic>
        <p:nvPicPr>
          <p:cNvPr id="24" name="Imagem 23">
            <a:extLst>
              <a:ext uri="{FF2B5EF4-FFF2-40B4-BE49-F238E27FC236}">
                <a16:creationId xmlns:a16="http://schemas.microsoft.com/office/drawing/2014/main" id="{650E11D8-86F9-754B-980B-BB977EFBFCA3}"/>
              </a:ext>
            </a:extLst>
          </p:cNvPr>
          <p:cNvPicPr>
            <a:picLocks noChangeAspect="1"/>
          </p:cNvPicPr>
          <p:nvPr/>
        </p:nvPicPr>
        <p:blipFill>
          <a:blip r:embed="rId6"/>
          <a:stretch>
            <a:fillRect/>
          </a:stretch>
        </p:blipFill>
        <p:spPr>
          <a:xfrm>
            <a:off x="8758129" y="6079462"/>
            <a:ext cx="1656121" cy="836575"/>
          </a:xfrm>
          <a:prstGeom prst="rect">
            <a:avLst/>
          </a:prstGeom>
        </p:spPr>
      </p:pic>
      <p:pic>
        <p:nvPicPr>
          <p:cNvPr id="25" name="Imagem 24">
            <a:extLst>
              <a:ext uri="{FF2B5EF4-FFF2-40B4-BE49-F238E27FC236}">
                <a16:creationId xmlns:a16="http://schemas.microsoft.com/office/drawing/2014/main" id="{6E1DE5C7-18C6-834B-A075-E37A526726F8}"/>
              </a:ext>
            </a:extLst>
          </p:cNvPr>
          <p:cNvPicPr>
            <a:picLocks noChangeAspect="1"/>
          </p:cNvPicPr>
          <p:nvPr/>
        </p:nvPicPr>
        <p:blipFill>
          <a:blip r:embed="rId5"/>
          <a:stretch>
            <a:fillRect/>
          </a:stretch>
        </p:blipFill>
        <p:spPr>
          <a:xfrm>
            <a:off x="10026224" y="5991225"/>
            <a:ext cx="1097887" cy="903325"/>
          </a:xfrm>
          <a:prstGeom prst="rect">
            <a:avLst/>
          </a:prstGeom>
        </p:spPr>
      </p:pic>
      <p:pic>
        <p:nvPicPr>
          <p:cNvPr id="27" name="Imagem 26">
            <a:extLst>
              <a:ext uri="{FF2B5EF4-FFF2-40B4-BE49-F238E27FC236}">
                <a16:creationId xmlns:a16="http://schemas.microsoft.com/office/drawing/2014/main" id="{66FDAEFA-96E6-B346-ABDB-E81A621BD9E2}"/>
              </a:ext>
            </a:extLst>
          </p:cNvPr>
          <p:cNvPicPr>
            <a:picLocks noChangeAspect="1"/>
          </p:cNvPicPr>
          <p:nvPr/>
        </p:nvPicPr>
        <p:blipFill>
          <a:blip r:embed="rId3"/>
          <a:stretch>
            <a:fillRect/>
          </a:stretch>
        </p:blipFill>
        <p:spPr>
          <a:xfrm>
            <a:off x="10806894" y="5826125"/>
            <a:ext cx="787400" cy="1054100"/>
          </a:xfrm>
          <a:prstGeom prst="rect">
            <a:avLst/>
          </a:prstGeom>
        </p:spPr>
      </p:pic>
      <p:pic>
        <p:nvPicPr>
          <p:cNvPr id="28" name="Imagem 27">
            <a:extLst>
              <a:ext uri="{FF2B5EF4-FFF2-40B4-BE49-F238E27FC236}">
                <a16:creationId xmlns:a16="http://schemas.microsoft.com/office/drawing/2014/main" id="{6532159E-4962-B94D-875F-CCBDA5A86537}"/>
              </a:ext>
            </a:extLst>
          </p:cNvPr>
          <p:cNvPicPr>
            <a:picLocks noChangeAspect="1"/>
          </p:cNvPicPr>
          <p:nvPr/>
        </p:nvPicPr>
        <p:blipFill>
          <a:blip r:embed="rId4"/>
          <a:stretch>
            <a:fillRect/>
          </a:stretch>
        </p:blipFill>
        <p:spPr>
          <a:xfrm>
            <a:off x="11516127" y="5664200"/>
            <a:ext cx="685800" cy="1193800"/>
          </a:xfrm>
          <a:prstGeom prst="rect">
            <a:avLst/>
          </a:prstGeom>
        </p:spPr>
      </p:pic>
      <p:pic>
        <p:nvPicPr>
          <p:cNvPr id="8" name="Google Shape;232;p9">
            <a:extLst>
              <a:ext uri="{FF2B5EF4-FFF2-40B4-BE49-F238E27FC236}">
                <a16:creationId xmlns:a16="http://schemas.microsoft.com/office/drawing/2014/main" id="{43D2E534-24E3-23C9-0E0F-080D9DCFA3C3}"/>
              </a:ext>
            </a:extLst>
          </p:cNvPr>
          <p:cNvPicPr preferRelativeResize="0"/>
          <p:nvPr/>
        </p:nvPicPr>
        <p:blipFill rotWithShape="1">
          <a:blip r:embed="rId10">
            <a:alphaModFix/>
          </a:blip>
          <a:srcRect l="5996" t="8588" r="7335" b="38146"/>
          <a:stretch/>
        </p:blipFill>
        <p:spPr>
          <a:xfrm>
            <a:off x="409421" y="1109162"/>
            <a:ext cx="7055724" cy="4336488"/>
          </a:xfrm>
          <a:prstGeom prst="rect">
            <a:avLst/>
          </a:prstGeom>
          <a:noFill/>
          <a:ln>
            <a:noFill/>
          </a:ln>
        </p:spPr>
      </p:pic>
      <p:pic>
        <p:nvPicPr>
          <p:cNvPr id="14" name="Imagem 13">
            <a:extLst>
              <a:ext uri="{FF2B5EF4-FFF2-40B4-BE49-F238E27FC236}">
                <a16:creationId xmlns:a16="http://schemas.microsoft.com/office/drawing/2014/main" id="{8CE897FB-AFB8-7783-8C1F-1BCC84577CE3}"/>
              </a:ext>
            </a:extLst>
          </p:cNvPr>
          <p:cNvPicPr>
            <a:picLocks noChangeAspect="1"/>
          </p:cNvPicPr>
          <p:nvPr/>
        </p:nvPicPr>
        <p:blipFill>
          <a:blip r:embed="rId11"/>
          <a:stretch>
            <a:fillRect/>
          </a:stretch>
        </p:blipFill>
        <p:spPr>
          <a:xfrm>
            <a:off x="517006" y="481177"/>
            <a:ext cx="1179465" cy="479373"/>
          </a:xfrm>
          <a:prstGeom prst="rect">
            <a:avLst/>
          </a:prstGeom>
        </p:spPr>
      </p:pic>
      <p:pic>
        <p:nvPicPr>
          <p:cNvPr id="16" name="Google Shape;78;p23">
            <a:extLst>
              <a:ext uri="{FF2B5EF4-FFF2-40B4-BE49-F238E27FC236}">
                <a16:creationId xmlns:a16="http://schemas.microsoft.com/office/drawing/2014/main" id="{7A01BB51-1872-2B79-6670-4DFAE59CC573}"/>
              </a:ext>
            </a:extLst>
          </p:cNvPr>
          <p:cNvPicPr preferRelativeResize="0"/>
          <p:nvPr/>
        </p:nvPicPr>
        <p:blipFill rotWithShape="1">
          <a:blip r:embed="rId12">
            <a:alphaModFix/>
          </a:blip>
          <a:srcRect l="6740" t="29999" r="6174" b="55208"/>
          <a:stretch/>
        </p:blipFill>
        <p:spPr>
          <a:xfrm>
            <a:off x="1894115" y="481177"/>
            <a:ext cx="2784764" cy="473010"/>
          </a:xfrm>
          <a:prstGeom prst="rect">
            <a:avLst/>
          </a:prstGeom>
          <a:noFill/>
          <a:ln>
            <a:noFill/>
          </a:ln>
        </p:spPr>
      </p:pic>
    </p:spTree>
    <p:extLst>
      <p:ext uri="{BB962C8B-B14F-4D97-AF65-F5344CB8AC3E}">
        <p14:creationId xmlns:p14="http://schemas.microsoft.com/office/powerpoint/2010/main" val="39119448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9BDDA9-88BB-DEAC-7A84-2B9159A5DD7F}"/>
              </a:ext>
            </a:extLst>
          </p:cNvPr>
          <p:cNvSpPr>
            <a:spLocks noGrp="1"/>
          </p:cNvSpPr>
          <p:nvPr>
            <p:ph type="ctrTitle"/>
          </p:nvPr>
        </p:nvSpPr>
        <p:spPr>
          <a:xfrm>
            <a:off x="565150" y="5335139"/>
            <a:ext cx="4134537" cy="556507"/>
          </a:xfrm>
        </p:spPr>
        <p:txBody>
          <a:bodyPr>
            <a:normAutofit fontScale="90000"/>
          </a:bodyPr>
          <a:lstStyle/>
          <a:p>
            <a:pPr>
              <a:lnSpc>
                <a:spcPct val="90000"/>
              </a:lnSpc>
            </a:pPr>
            <a:r>
              <a:rPr lang="pt-BR" sz="3400" dirty="0" err="1"/>
              <a:t>Thank</a:t>
            </a:r>
            <a:r>
              <a:rPr lang="pt-BR" sz="3400" dirty="0"/>
              <a:t> </a:t>
            </a:r>
            <a:r>
              <a:rPr lang="pt-BR" sz="3400" dirty="0" err="1"/>
              <a:t>you</a:t>
            </a:r>
            <a:r>
              <a:rPr lang="pt-BR" sz="3400" dirty="0"/>
              <a:t>!</a:t>
            </a:r>
            <a:endParaRPr lang="en-US" sz="3400" dirty="0"/>
          </a:p>
        </p:txBody>
      </p:sp>
      <p:pic>
        <p:nvPicPr>
          <p:cNvPr id="3" name="Imagem 2" descr="Diagrama&#10;&#10;Descrição gerada automaticamente com confiança média">
            <a:extLst>
              <a:ext uri="{FF2B5EF4-FFF2-40B4-BE49-F238E27FC236}">
                <a16:creationId xmlns:a16="http://schemas.microsoft.com/office/drawing/2014/main" id="{5BF1AD51-4CCD-3942-1DB6-2DBFF70E224D}"/>
              </a:ext>
            </a:extLst>
          </p:cNvPr>
          <p:cNvPicPr>
            <a:picLocks noChangeAspect="1"/>
          </p:cNvPicPr>
          <p:nvPr/>
        </p:nvPicPr>
        <p:blipFill rotWithShape="1">
          <a:blip r:embed="rId2">
            <a:extLst>
              <a:ext uri="{28A0092B-C50C-407E-A947-70E740481C1C}">
                <a14:useLocalDpi xmlns:a14="http://schemas.microsoft.com/office/drawing/2010/main" val="0"/>
              </a:ext>
            </a:extLst>
          </a:blip>
          <a:srcRect l="-5562" t="1" r="-20836" b="-110"/>
          <a:stretch/>
        </p:blipFill>
        <p:spPr>
          <a:xfrm>
            <a:off x="5487378" y="0"/>
            <a:ext cx="5816490" cy="5758415"/>
          </a:xfrm>
          <a:prstGeom prst="rect">
            <a:avLst/>
          </a:prstGeom>
        </p:spPr>
      </p:pic>
      <p:pic>
        <p:nvPicPr>
          <p:cNvPr id="4" name="Imagem 3" descr="Uma imagem contendo Ícone&#10;&#10;Descrição gerada automaticamente">
            <a:extLst>
              <a:ext uri="{FF2B5EF4-FFF2-40B4-BE49-F238E27FC236}">
                <a16:creationId xmlns:a16="http://schemas.microsoft.com/office/drawing/2014/main" id="{1C7F7A11-F66D-FD5F-1CE4-5C0A10E82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2315" y="5754269"/>
            <a:ext cx="1067970" cy="1067970"/>
          </a:xfrm>
          <a:prstGeom prst="rect">
            <a:avLst/>
          </a:prstGeom>
        </p:spPr>
      </p:pic>
    </p:spTree>
    <p:extLst>
      <p:ext uri="{BB962C8B-B14F-4D97-AF65-F5344CB8AC3E}">
        <p14:creationId xmlns:p14="http://schemas.microsoft.com/office/powerpoint/2010/main" val="14964463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71D359-F312-9DA5-DA6D-F772E4D429C4}"/>
              </a:ext>
            </a:extLst>
          </p:cNvPr>
          <p:cNvSpPr>
            <a:spLocks noGrp="1"/>
          </p:cNvSpPr>
          <p:nvPr>
            <p:ph type="title"/>
          </p:nvPr>
        </p:nvSpPr>
        <p:spPr/>
        <p:txBody>
          <a:bodyPr/>
          <a:lstStyle/>
          <a:p>
            <a:r>
              <a:rPr lang="pt-BR" dirty="0" err="1"/>
              <a:t>Program</a:t>
            </a:r>
            <a:endParaRPr lang="en-US" dirty="0"/>
          </a:p>
        </p:txBody>
      </p:sp>
      <p:sp>
        <p:nvSpPr>
          <p:cNvPr id="3" name="Espaço Reservado para Conteúdo 2">
            <a:extLst>
              <a:ext uri="{FF2B5EF4-FFF2-40B4-BE49-F238E27FC236}">
                <a16:creationId xmlns:a16="http://schemas.microsoft.com/office/drawing/2014/main" id="{CFC52BE2-8D9A-A551-6A4A-6CAD614879AD}"/>
              </a:ext>
            </a:extLst>
          </p:cNvPr>
          <p:cNvSpPr>
            <a:spLocks noGrp="1"/>
          </p:cNvSpPr>
          <p:nvPr>
            <p:ph idx="1"/>
          </p:nvPr>
        </p:nvSpPr>
        <p:spPr>
          <a:xfrm>
            <a:off x="565150" y="1492469"/>
            <a:ext cx="8436960" cy="4594641"/>
          </a:xfrm>
        </p:spPr>
        <p:txBody>
          <a:bodyPr>
            <a:normAutofit fontScale="92500"/>
          </a:bodyPr>
          <a:lstStyle/>
          <a:p>
            <a:pPr rtl="0" fontAlgn="base">
              <a:lnSpc>
                <a:spcPct val="150000"/>
              </a:lnSpc>
              <a:spcBef>
                <a:spcPts val="0"/>
              </a:spcBef>
              <a:spcAft>
                <a:spcPts val="0"/>
              </a:spcAft>
              <a:buFont typeface="Arial" panose="020B0604020202020204" pitchFamily="34" charset="0"/>
              <a:buChar char="•"/>
            </a:pPr>
            <a:r>
              <a:rPr lang="en-US" sz="1200" b="1" i="0" u="none" strike="noStrike" dirty="0">
                <a:solidFill>
                  <a:srgbClr val="000000"/>
                </a:solidFill>
                <a:effectLst/>
              </a:rPr>
              <a:t>Welcome remarks:</a:t>
            </a:r>
            <a:r>
              <a:rPr lang="en-US" sz="1200" b="0" i="0" u="none" strike="noStrike" dirty="0">
                <a:solidFill>
                  <a:srgbClr val="000000"/>
                </a:solidFill>
                <a:effectLst/>
              </a:rPr>
              <a:t> </a:t>
            </a:r>
            <a:br>
              <a:rPr lang="en-US" sz="1200" b="0" i="0" u="none" strike="noStrike" dirty="0">
                <a:solidFill>
                  <a:srgbClr val="000000"/>
                </a:solidFill>
                <a:effectLst/>
              </a:rPr>
            </a:br>
            <a:r>
              <a:rPr lang="en-US" sz="1200" b="0" i="0" u="none" strike="noStrike" dirty="0" err="1">
                <a:solidFill>
                  <a:srgbClr val="000000"/>
                </a:solidFill>
                <a:effectLst/>
              </a:rPr>
              <a:t>Elizeu</a:t>
            </a:r>
            <a:r>
              <a:rPr lang="en-US" sz="1200" b="0" i="0" u="none" strike="noStrike" dirty="0">
                <a:solidFill>
                  <a:srgbClr val="000000"/>
                </a:solidFill>
                <a:effectLst/>
              </a:rPr>
              <a:t> Chaves Jr., Executive Coordinator of ICPD30 Secretariat and  UNFPA Senior Advisor</a:t>
            </a:r>
            <a:br>
              <a:rPr lang="en-US" sz="1200" b="0" i="0" u="none" strike="noStrike" dirty="0">
                <a:solidFill>
                  <a:srgbClr val="000000"/>
                </a:solidFill>
                <a:effectLst/>
              </a:rPr>
            </a:br>
            <a:endParaRPr lang="en-US" sz="1200" b="0" i="0" u="none" strike="noStrike" dirty="0">
              <a:solidFill>
                <a:srgbClr val="000000"/>
              </a:solidFill>
              <a:effectLst/>
            </a:endParaRPr>
          </a:p>
          <a:p>
            <a:pPr rtl="0" fontAlgn="base">
              <a:lnSpc>
                <a:spcPct val="150000"/>
              </a:lnSpc>
              <a:spcBef>
                <a:spcPts val="0"/>
              </a:spcBef>
              <a:spcAft>
                <a:spcPts val="0"/>
              </a:spcAft>
              <a:buFont typeface="Arial" panose="020B0604020202020204" pitchFamily="34" charset="0"/>
              <a:buChar char="•"/>
            </a:pPr>
            <a:r>
              <a:rPr lang="en-US" sz="1200" b="1" i="0" u="none" strike="noStrike" dirty="0">
                <a:solidFill>
                  <a:srgbClr val="000000"/>
                </a:solidFill>
                <a:effectLst/>
              </a:rPr>
              <a:t>Introduction to the SDG localization and the Brazilian Spotlight report as a tool for HRD</a:t>
            </a:r>
            <a:r>
              <a:rPr lang="en-US" sz="1200" b="0" i="0" u="none" strike="noStrike" dirty="0">
                <a:solidFill>
                  <a:srgbClr val="000000"/>
                </a:solidFill>
                <a:effectLst/>
              </a:rPr>
              <a:t>: </a:t>
            </a:r>
            <a:br>
              <a:rPr lang="en-US" sz="1200" b="0" i="0" u="none" strike="noStrike" dirty="0">
                <a:solidFill>
                  <a:srgbClr val="000000"/>
                </a:solidFill>
                <a:effectLst/>
              </a:rPr>
            </a:br>
            <a:r>
              <a:rPr lang="en-US" sz="1200" b="0" i="0" u="none" strike="noStrike" dirty="0">
                <a:solidFill>
                  <a:srgbClr val="000000"/>
                </a:solidFill>
                <a:effectLst/>
              </a:rPr>
              <a:t>Alessandra </a:t>
            </a:r>
            <a:r>
              <a:rPr lang="en-US" sz="1200" b="0" i="0" u="none" strike="noStrike" dirty="0" err="1">
                <a:solidFill>
                  <a:srgbClr val="000000"/>
                </a:solidFill>
                <a:effectLst/>
              </a:rPr>
              <a:t>Nilo</a:t>
            </a:r>
            <a:r>
              <a:rPr lang="en-US" sz="1200" b="0" i="0" u="none" strike="noStrike" dirty="0">
                <a:solidFill>
                  <a:srgbClr val="000000"/>
                </a:solidFill>
                <a:effectLst/>
              </a:rPr>
              <a:t>, Editor of the Spotlight Report and co-founder of </a:t>
            </a:r>
            <a:r>
              <a:rPr lang="en-US" sz="1200" b="0" i="0" u="none" strike="noStrike" dirty="0" err="1">
                <a:solidFill>
                  <a:srgbClr val="000000"/>
                </a:solidFill>
                <a:effectLst/>
              </a:rPr>
              <a:t>Gestos</a:t>
            </a:r>
            <a:r>
              <a:rPr lang="en-US" sz="1200" b="0" i="0" u="none" strike="noStrike" dirty="0">
                <a:solidFill>
                  <a:srgbClr val="000000"/>
                </a:solidFill>
                <a:effectLst/>
              </a:rPr>
              <a:t>.</a:t>
            </a:r>
            <a:br>
              <a:rPr lang="en-US" sz="1200" b="0" i="0" u="none" strike="noStrike" dirty="0">
                <a:solidFill>
                  <a:srgbClr val="000000"/>
                </a:solidFill>
                <a:effectLst/>
              </a:rPr>
            </a:br>
            <a:endParaRPr lang="en-US" sz="1200" b="0" i="0" u="none" strike="noStrike" dirty="0">
              <a:solidFill>
                <a:srgbClr val="000000"/>
              </a:solidFill>
              <a:effectLst/>
            </a:endParaRPr>
          </a:p>
          <a:p>
            <a:pPr rtl="0" fontAlgn="base">
              <a:lnSpc>
                <a:spcPct val="150000"/>
              </a:lnSpc>
              <a:spcBef>
                <a:spcPts val="0"/>
              </a:spcBef>
              <a:spcAft>
                <a:spcPts val="0"/>
              </a:spcAft>
              <a:buFont typeface="Arial" panose="020B0604020202020204" pitchFamily="34" charset="0"/>
              <a:buChar char="•"/>
            </a:pPr>
            <a:r>
              <a:rPr lang="en-US" sz="1200" b="1" i="0" u="none" strike="noStrike" dirty="0">
                <a:solidFill>
                  <a:srgbClr val="000000"/>
                </a:solidFill>
                <a:effectLst/>
              </a:rPr>
              <a:t>Human Rights Education for Child and Youth leadership: </a:t>
            </a:r>
            <a:br>
              <a:rPr lang="en-US" sz="1200" b="1" i="0" u="none" strike="noStrike" dirty="0">
                <a:solidFill>
                  <a:srgbClr val="000000"/>
                </a:solidFill>
                <a:effectLst/>
              </a:rPr>
            </a:br>
            <a:r>
              <a:rPr lang="en-US" sz="1200" b="0" i="0" u="none" strike="noStrike" dirty="0">
                <a:solidFill>
                  <a:srgbClr val="000000"/>
                </a:solidFill>
                <a:effectLst/>
              </a:rPr>
              <a:t>Fernanda Lapa, Executive Director – IDDH</a:t>
            </a:r>
            <a:br>
              <a:rPr lang="en-US" sz="1200" b="0" i="0" u="none" strike="noStrike" dirty="0">
                <a:solidFill>
                  <a:srgbClr val="000000"/>
                </a:solidFill>
                <a:effectLst/>
              </a:rPr>
            </a:br>
            <a:endParaRPr lang="en-US" sz="1200" b="0" i="0" u="none" strike="noStrike" dirty="0">
              <a:solidFill>
                <a:srgbClr val="000000"/>
              </a:solidFill>
              <a:effectLst/>
            </a:endParaRPr>
          </a:p>
          <a:p>
            <a:pPr rtl="0" fontAlgn="base">
              <a:lnSpc>
                <a:spcPct val="150000"/>
              </a:lnSpc>
              <a:spcBef>
                <a:spcPts val="0"/>
              </a:spcBef>
              <a:spcAft>
                <a:spcPts val="0"/>
              </a:spcAft>
              <a:buFont typeface="Arial" panose="020B0604020202020204" pitchFamily="34" charset="0"/>
              <a:buChar char="•"/>
            </a:pPr>
            <a:r>
              <a:rPr lang="en-US" sz="1200" b="1" i="0" u="none" strike="noStrike" dirty="0">
                <a:solidFill>
                  <a:srgbClr val="000000"/>
                </a:solidFill>
                <a:effectLst/>
              </a:rPr>
              <a:t>Child and Youth HRD advocating for the SDGs from their territories</a:t>
            </a:r>
            <a:r>
              <a:rPr lang="en-US" sz="1200" b="0" i="0" u="none" strike="noStrike" dirty="0">
                <a:solidFill>
                  <a:srgbClr val="000000"/>
                </a:solidFill>
                <a:effectLst/>
              </a:rPr>
              <a:t>: </a:t>
            </a:r>
          </a:p>
          <a:p>
            <a:pPr marL="742950" lvl="1" indent="-285750" rtl="0" fontAlgn="base">
              <a:lnSpc>
                <a:spcPct val="150000"/>
              </a:lnSpc>
              <a:spcBef>
                <a:spcPts val="0"/>
              </a:spcBef>
              <a:spcAft>
                <a:spcPts val="0"/>
              </a:spcAft>
              <a:buFont typeface="Arial" panose="020B0604020202020204" pitchFamily="34" charset="0"/>
              <a:buChar char="•"/>
            </a:pPr>
            <a:r>
              <a:rPr lang="en-US" sz="1200" b="0" i="0" u="sng" strike="noStrike" dirty="0">
                <a:solidFill>
                  <a:srgbClr val="000000"/>
                </a:solidFill>
                <a:effectLst/>
              </a:rPr>
              <a:t>Brazil</a:t>
            </a:r>
            <a:r>
              <a:rPr lang="en-US" sz="1200" b="0" i="0" u="none" strike="noStrike" dirty="0">
                <a:solidFill>
                  <a:srgbClr val="000000"/>
                </a:solidFill>
                <a:effectLst/>
              </a:rPr>
              <a:t>: Andressa Pellanda, General Coordinator, Brazilian Campaign for the Right to Education</a:t>
            </a:r>
          </a:p>
          <a:p>
            <a:pPr marL="742950" lvl="1" indent="-285750" rtl="0" fontAlgn="base">
              <a:lnSpc>
                <a:spcPct val="150000"/>
              </a:lnSpc>
              <a:spcBef>
                <a:spcPts val="0"/>
              </a:spcBef>
              <a:spcAft>
                <a:spcPts val="0"/>
              </a:spcAft>
              <a:buFont typeface="Arial" panose="020B0604020202020204" pitchFamily="34" charset="0"/>
              <a:buChar char="•"/>
            </a:pPr>
            <a:r>
              <a:rPr lang="en-US" sz="1200" b="0" i="0" u="sng" strike="noStrike" dirty="0">
                <a:solidFill>
                  <a:srgbClr val="000000"/>
                </a:solidFill>
                <a:effectLst/>
              </a:rPr>
              <a:t>Argentina</a:t>
            </a:r>
            <a:r>
              <a:rPr lang="en-US" sz="1200" b="1" i="0" u="none" strike="noStrike" dirty="0">
                <a:solidFill>
                  <a:srgbClr val="000000"/>
                </a:solidFill>
                <a:effectLst/>
              </a:rPr>
              <a:t>: </a:t>
            </a:r>
            <a:r>
              <a:rPr lang="en-US" sz="1200" b="0" i="0" u="none" strike="noStrike" dirty="0">
                <a:solidFill>
                  <a:srgbClr val="000000"/>
                </a:solidFill>
                <a:effectLst/>
              </a:rPr>
              <a:t>Marcela Browne, Education Coordinator of the SES Foundation, Secretary of CADE, member of the CLADE Steering Committee and Coordinator of the Participation Mechanism of Civil Society of Latin America and the Caribbean for Sustainable Development</a:t>
            </a:r>
          </a:p>
          <a:p>
            <a:pPr marL="742950" lvl="1" indent="-285750" rtl="0" fontAlgn="base">
              <a:lnSpc>
                <a:spcPct val="150000"/>
              </a:lnSpc>
              <a:spcBef>
                <a:spcPts val="0"/>
              </a:spcBef>
              <a:spcAft>
                <a:spcPts val="0"/>
              </a:spcAft>
              <a:buFont typeface="Arial" panose="020B0604020202020204" pitchFamily="34" charset="0"/>
              <a:buChar char="•"/>
            </a:pPr>
            <a:r>
              <a:rPr lang="en-US" sz="1200" b="0" i="0" u="sng" strike="noStrike" dirty="0">
                <a:solidFill>
                  <a:srgbClr val="000000"/>
                </a:solidFill>
                <a:effectLst/>
              </a:rPr>
              <a:t>Honduras</a:t>
            </a:r>
            <a:r>
              <a:rPr lang="en-US" sz="1200" b="0" i="0" u="none" strike="noStrike" dirty="0">
                <a:solidFill>
                  <a:srgbClr val="000000"/>
                </a:solidFill>
                <a:effectLst/>
              </a:rPr>
              <a:t>: Israel Coelho </a:t>
            </a:r>
            <a:r>
              <a:rPr lang="en-US" sz="1200" b="0" i="0" u="none" strike="noStrike" dirty="0" err="1">
                <a:solidFill>
                  <a:srgbClr val="000000"/>
                </a:solidFill>
                <a:effectLst/>
              </a:rPr>
              <a:t>Quirino</a:t>
            </a:r>
            <a:r>
              <a:rPr lang="en-US" sz="1200" b="0" i="0" u="none" strike="noStrike" dirty="0">
                <a:solidFill>
                  <a:srgbClr val="000000"/>
                </a:solidFill>
                <a:effectLst/>
              </a:rPr>
              <a:t>, CLADE Project Assistant</a:t>
            </a:r>
          </a:p>
          <a:p>
            <a:pPr marL="742950" lvl="1" indent="-285750" rtl="0" fontAlgn="base">
              <a:lnSpc>
                <a:spcPct val="150000"/>
              </a:lnSpc>
              <a:spcBef>
                <a:spcPts val="0"/>
              </a:spcBef>
              <a:spcAft>
                <a:spcPts val="0"/>
              </a:spcAft>
              <a:buFont typeface="Arial" panose="020B0604020202020204" pitchFamily="34" charset="0"/>
              <a:buChar char="•"/>
            </a:pPr>
            <a:r>
              <a:rPr lang="en-US" sz="1200" b="0" i="0" u="sng" strike="noStrike" dirty="0">
                <a:solidFill>
                  <a:srgbClr val="000000"/>
                </a:solidFill>
                <a:effectLst/>
              </a:rPr>
              <a:t>Children and Youth </a:t>
            </a:r>
            <a:r>
              <a:rPr lang="en-US" sz="1200" b="0" i="0" u="none" strike="noStrike" dirty="0">
                <a:solidFill>
                  <a:srgbClr val="000000"/>
                </a:solidFill>
                <a:effectLst/>
              </a:rPr>
              <a:t>from 3 countries share their perspectives on audiovisual platforms.</a:t>
            </a:r>
            <a:br>
              <a:rPr lang="en-US" sz="1200" b="0" i="0" u="none" strike="noStrike" dirty="0">
                <a:solidFill>
                  <a:srgbClr val="000000"/>
                </a:solidFill>
                <a:effectLst/>
              </a:rPr>
            </a:br>
            <a:endParaRPr lang="en-US" sz="1200" b="0" i="0" u="none" strike="noStrike" dirty="0">
              <a:solidFill>
                <a:srgbClr val="000000"/>
              </a:solidFill>
              <a:effectLst/>
            </a:endParaRPr>
          </a:p>
          <a:p>
            <a:pPr rtl="0">
              <a:lnSpc>
                <a:spcPct val="150000"/>
              </a:lnSpc>
              <a:spcBef>
                <a:spcPts val="0"/>
              </a:spcBef>
              <a:spcAft>
                <a:spcPts val="0"/>
              </a:spcAft>
            </a:pPr>
            <a:r>
              <a:rPr lang="en-US" sz="1200" b="1" i="0" u="none" strike="noStrike" dirty="0">
                <a:solidFill>
                  <a:srgbClr val="000000"/>
                </a:solidFill>
                <a:effectLst/>
              </a:rPr>
              <a:t>Mediation:</a:t>
            </a:r>
            <a:r>
              <a:rPr lang="en-US" sz="1200" b="0" i="0" u="none" strike="noStrike" dirty="0">
                <a:solidFill>
                  <a:srgbClr val="000000"/>
                </a:solidFill>
                <a:effectLst/>
              </a:rPr>
              <a:t> Andressa Pellanda</a:t>
            </a:r>
            <a:endParaRPr lang="en-US" b="0" dirty="0">
              <a:effectLst/>
            </a:endParaRPr>
          </a:p>
        </p:txBody>
      </p:sp>
    </p:spTree>
    <p:extLst>
      <p:ext uri="{BB962C8B-B14F-4D97-AF65-F5344CB8AC3E}">
        <p14:creationId xmlns:p14="http://schemas.microsoft.com/office/powerpoint/2010/main" val="1686763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E1616F-DD5C-AB78-E626-1628E5933A1D}"/>
              </a:ext>
            </a:extLst>
          </p:cNvPr>
          <p:cNvSpPr>
            <a:spLocks noGrp="1"/>
          </p:cNvSpPr>
          <p:nvPr>
            <p:ph type="title"/>
          </p:nvPr>
        </p:nvSpPr>
        <p:spPr>
          <a:xfrm>
            <a:off x="565150" y="770889"/>
            <a:ext cx="7869402" cy="2524103"/>
          </a:xfrm>
        </p:spPr>
        <p:txBody>
          <a:bodyPr>
            <a:normAutofit/>
          </a:bodyPr>
          <a:lstStyle/>
          <a:p>
            <a:r>
              <a:rPr lang="en-US" sz="4000" b="0" i="0" u="none" strike="noStrike" dirty="0" err="1">
                <a:solidFill>
                  <a:srgbClr val="000000"/>
                </a:solidFill>
                <a:effectLst/>
              </a:rPr>
              <a:t>Elizeu</a:t>
            </a:r>
            <a:r>
              <a:rPr lang="en-US" sz="4000" b="0" i="0" u="none" strike="noStrike" dirty="0">
                <a:solidFill>
                  <a:srgbClr val="000000"/>
                </a:solidFill>
                <a:effectLst/>
              </a:rPr>
              <a:t> Chaves Jr.,</a:t>
            </a:r>
            <a:br>
              <a:rPr lang="en-US" sz="4000" b="0" i="0" u="none" strike="noStrike" dirty="0">
                <a:solidFill>
                  <a:srgbClr val="000000"/>
                </a:solidFill>
                <a:effectLst/>
              </a:rPr>
            </a:br>
            <a:r>
              <a:rPr lang="en-US" sz="3200" b="0" i="0" u="none" strike="noStrike" dirty="0">
                <a:solidFill>
                  <a:srgbClr val="000000"/>
                </a:solidFill>
                <a:effectLst/>
              </a:rPr>
              <a:t>Executive Coordinator of ICPD30 Secretariat and  UNFPA Senior Advisor</a:t>
            </a:r>
            <a:endParaRPr lang="en-US" dirty="0"/>
          </a:p>
        </p:txBody>
      </p:sp>
    </p:spTree>
    <p:extLst>
      <p:ext uri="{BB962C8B-B14F-4D97-AF65-F5344CB8AC3E}">
        <p14:creationId xmlns:p14="http://schemas.microsoft.com/office/powerpoint/2010/main" val="1236671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E1616F-DD5C-AB78-E626-1628E5933A1D}"/>
              </a:ext>
            </a:extLst>
          </p:cNvPr>
          <p:cNvSpPr>
            <a:spLocks noGrp="1"/>
          </p:cNvSpPr>
          <p:nvPr>
            <p:ph type="title"/>
          </p:nvPr>
        </p:nvSpPr>
        <p:spPr>
          <a:xfrm>
            <a:off x="565150" y="770889"/>
            <a:ext cx="7869402" cy="2524103"/>
          </a:xfrm>
        </p:spPr>
        <p:txBody>
          <a:bodyPr>
            <a:normAutofit/>
          </a:bodyPr>
          <a:lstStyle/>
          <a:p>
            <a:r>
              <a:rPr lang="en-US" b="0" i="0" u="none" strike="noStrike" dirty="0">
                <a:solidFill>
                  <a:srgbClr val="000000"/>
                </a:solidFill>
                <a:effectLst/>
              </a:rPr>
              <a:t>Alessandra </a:t>
            </a:r>
            <a:r>
              <a:rPr lang="en-US" b="0" i="0" u="none" strike="noStrike" dirty="0" err="1">
                <a:solidFill>
                  <a:srgbClr val="000000"/>
                </a:solidFill>
                <a:effectLst/>
              </a:rPr>
              <a:t>Nilo</a:t>
            </a:r>
            <a:r>
              <a:rPr lang="en-US" b="0" i="0" u="none" strike="noStrike" dirty="0">
                <a:solidFill>
                  <a:srgbClr val="000000"/>
                </a:solidFill>
                <a:effectLst/>
              </a:rPr>
              <a:t>, </a:t>
            </a:r>
            <a:br>
              <a:rPr lang="en-US" sz="4000" b="0" i="0" u="none" strike="noStrike" dirty="0">
                <a:solidFill>
                  <a:srgbClr val="000000"/>
                </a:solidFill>
                <a:effectLst/>
              </a:rPr>
            </a:br>
            <a:r>
              <a:rPr lang="en-US" sz="3200" b="0" i="0" u="none" strike="noStrike" dirty="0">
                <a:solidFill>
                  <a:srgbClr val="000000"/>
                </a:solidFill>
                <a:effectLst/>
              </a:rPr>
              <a:t>Editor of the Spotlight Report and co-founder of </a:t>
            </a:r>
            <a:r>
              <a:rPr lang="en-US" sz="3200" b="0" i="0" u="none" strike="noStrike" dirty="0" err="1">
                <a:solidFill>
                  <a:srgbClr val="000000"/>
                </a:solidFill>
                <a:effectLst/>
              </a:rPr>
              <a:t>Gestos</a:t>
            </a:r>
            <a:endParaRPr lang="en-US" sz="3200" dirty="0"/>
          </a:p>
        </p:txBody>
      </p:sp>
    </p:spTree>
    <p:extLst>
      <p:ext uri="{BB962C8B-B14F-4D97-AF65-F5344CB8AC3E}">
        <p14:creationId xmlns:p14="http://schemas.microsoft.com/office/powerpoint/2010/main" val="2335772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0E1616F-DD5C-AB78-E626-1628E5933A1D}"/>
              </a:ext>
            </a:extLst>
          </p:cNvPr>
          <p:cNvSpPr>
            <a:spLocks noGrp="1"/>
          </p:cNvSpPr>
          <p:nvPr>
            <p:ph type="title"/>
          </p:nvPr>
        </p:nvSpPr>
        <p:spPr>
          <a:xfrm>
            <a:off x="565150" y="770889"/>
            <a:ext cx="7869402" cy="2524103"/>
          </a:xfrm>
        </p:spPr>
        <p:txBody>
          <a:bodyPr>
            <a:normAutofit/>
          </a:bodyPr>
          <a:lstStyle/>
          <a:p>
            <a:r>
              <a:rPr lang="en-US" sz="4000" b="0" i="0" u="none" strike="noStrike" dirty="0">
                <a:solidFill>
                  <a:srgbClr val="000000"/>
                </a:solidFill>
                <a:effectLst/>
              </a:rPr>
              <a:t>Fernanda Lapa, </a:t>
            </a:r>
            <a:br>
              <a:rPr lang="en-US" sz="4000" b="0" i="0" u="none" strike="noStrike" dirty="0">
                <a:solidFill>
                  <a:srgbClr val="000000"/>
                </a:solidFill>
                <a:effectLst/>
              </a:rPr>
            </a:br>
            <a:r>
              <a:rPr lang="en-US" sz="3200" b="0" i="0" u="none" strike="noStrike" dirty="0">
                <a:solidFill>
                  <a:srgbClr val="000000"/>
                </a:solidFill>
                <a:effectLst/>
              </a:rPr>
              <a:t>Executive Director of Institute for Development and Human Rights</a:t>
            </a:r>
            <a:endParaRPr lang="en-US" sz="3200" dirty="0"/>
          </a:p>
        </p:txBody>
      </p:sp>
    </p:spTree>
    <p:extLst>
      <p:ext uri="{BB962C8B-B14F-4D97-AF65-F5344CB8AC3E}">
        <p14:creationId xmlns:p14="http://schemas.microsoft.com/office/powerpoint/2010/main" val="1138443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7AB720-B02E-86AD-07EC-D94346ECD937}"/>
              </a:ext>
            </a:extLst>
          </p:cNvPr>
          <p:cNvSpPr>
            <a:spLocks noGrp="1"/>
          </p:cNvSpPr>
          <p:nvPr>
            <p:ph type="ctrTitle"/>
          </p:nvPr>
        </p:nvSpPr>
        <p:spPr/>
        <p:txBody>
          <a:bodyPr>
            <a:noAutofit/>
          </a:bodyPr>
          <a:lstStyle/>
          <a:p>
            <a:r>
              <a:rPr lang="en-US" sz="3200" dirty="0"/>
              <a:t>Institute for Development and Human Rights </a:t>
            </a:r>
          </a:p>
        </p:txBody>
      </p:sp>
      <p:sp>
        <p:nvSpPr>
          <p:cNvPr id="3" name="Subtítulo 2">
            <a:extLst>
              <a:ext uri="{FF2B5EF4-FFF2-40B4-BE49-F238E27FC236}">
                <a16:creationId xmlns:a16="http://schemas.microsoft.com/office/drawing/2014/main" id="{A4121A9D-2E45-F687-17AF-82F43DF855B0}"/>
              </a:ext>
            </a:extLst>
          </p:cNvPr>
          <p:cNvSpPr>
            <a:spLocks noGrp="1"/>
          </p:cNvSpPr>
          <p:nvPr>
            <p:ph type="subTitle" idx="1"/>
          </p:nvPr>
        </p:nvSpPr>
        <p:spPr>
          <a:xfrm>
            <a:off x="565150" y="2374322"/>
            <a:ext cx="5066001" cy="3548495"/>
          </a:xfrm>
        </p:spPr>
        <p:txBody>
          <a:bodyPr>
            <a:normAutofit/>
          </a:bodyPr>
          <a:lstStyle/>
          <a:p>
            <a:r>
              <a:rPr lang="en-US" dirty="0"/>
              <a:t>Institute for Development and Human Rights (Instituto de </a:t>
            </a:r>
            <a:r>
              <a:rPr lang="en-US" dirty="0" err="1"/>
              <a:t>Desenvolvimento</a:t>
            </a:r>
            <a:r>
              <a:rPr lang="en-US" dirty="0"/>
              <a:t> e </a:t>
            </a:r>
            <a:r>
              <a:rPr lang="en-US" dirty="0" err="1"/>
              <a:t>Direitos</a:t>
            </a:r>
            <a:r>
              <a:rPr lang="en-US" dirty="0"/>
              <a:t> Humanos—IDDH) promotes Human Rights Education (HRE) is a long-term process that promotes tolerance and respect for the dignity of all people and provides means and methods to ensure respect in all societies (A/RES/59/113)</a:t>
            </a:r>
          </a:p>
        </p:txBody>
      </p:sp>
    </p:spTree>
    <p:extLst>
      <p:ext uri="{BB962C8B-B14F-4D97-AF65-F5344CB8AC3E}">
        <p14:creationId xmlns:p14="http://schemas.microsoft.com/office/powerpoint/2010/main" val="24093092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7AB720-B02E-86AD-07EC-D94346ECD937}"/>
              </a:ext>
            </a:extLst>
          </p:cNvPr>
          <p:cNvSpPr>
            <a:spLocks noGrp="1"/>
          </p:cNvSpPr>
          <p:nvPr>
            <p:ph type="ctrTitle"/>
          </p:nvPr>
        </p:nvSpPr>
        <p:spPr/>
        <p:txBody>
          <a:bodyPr>
            <a:noAutofit/>
          </a:bodyPr>
          <a:lstStyle/>
          <a:p>
            <a:r>
              <a:rPr lang="en-US" sz="3200" dirty="0"/>
              <a:t>Institute for Development and Human Rights </a:t>
            </a:r>
          </a:p>
        </p:txBody>
      </p:sp>
      <p:sp>
        <p:nvSpPr>
          <p:cNvPr id="3" name="Subtítulo 2">
            <a:extLst>
              <a:ext uri="{FF2B5EF4-FFF2-40B4-BE49-F238E27FC236}">
                <a16:creationId xmlns:a16="http://schemas.microsoft.com/office/drawing/2014/main" id="{A4121A9D-2E45-F687-17AF-82F43DF855B0}"/>
              </a:ext>
            </a:extLst>
          </p:cNvPr>
          <p:cNvSpPr>
            <a:spLocks noGrp="1"/>
          </p:cNvSpPr>
          <p:nvPr>
            <p:ph type="subTitle" idx="1"/>
          </p:nvPr>
        </p:nvSpPr>
        <p:spPr>
          <a:xfrm>
            <a:off x="565150" y="2374322"/>
            <a:ext cx="5066001" cy="3548495"/>
          </a:xfrm>
        </p:spPr>
        <p:txBody>
          <a:bodyPr>
            <a:normAutofit/>
          </a:bodyPr>
          <a:lstStyle/>
          <a:p>
            <a:r>
              <a:rPr lang="en-US" dirty="0"/>
              <a:t>Interdependence between HRE and the 2030 Agenda and the importance of the role of children and youth human rights defenders:</a:t>
            </a:r>
          </a:p>
          <a:p>
            <a:pPr marL="800100" lvl="1" indent="-342900" algn="l">
              <a:buFontTx/>
              <a:buChar char="-"/>
            </a:pPr>
            <a:r>
              <a:rPr lang="en-US" dirty="0"/>
              <a:t>5th phase of the World </a:t>
            </a:r>
            <a:r>
              <a:rPr lang="en-US" dirty="0" err="1"/>
              <a:t>Programme</a:t>
            </a:r>
            <a:r>
              <a:rPr lang="en-US" dirty="0"/>
              <a:t> for Human Rights Education (2025-2029)</a:t>
            </a:r>
          </a:p>
          <a:p>
            <a:pPr marL="800100" lvl="1" indent="-342900" algn="l">
              <a:buFontTx/>
              <a:buChar char="-"/>
            </a:pPr>
            <a:r>
              <a:rPr lang="en-US" dirty="0"/>
              <a:t>SDG 4.7</a:t>
            </a:r>
          </a:p>
          <a:p>
            <a:pPr marL="800100" lvl="1" indent="-342900" algn="l">
              <a:buFontTx/>
              <a:buChar char="-"/>
            </a:pPr>
            <a:r>
              <a:rPr lang="en-US" dirty="0"/>
              <a:t>Political Declaration of the 2023 SDG Summit</a:t>
            </a:r>
          </a:p>
        </p:txBody>
      </p:sp>
    </p:spTree>
    <p:extLst>
      <p:ext uri="{BB962C8B-B14F-4D97-AF65-F5344CB8AC3E}">
        <p14:creationId xmlns:p14="http://schemas.microsoft.com/office/powerpoint/2010/main" val="2650368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EFE82FE-7465-AE46-88DF-34D347E83B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66F2B51C-9578-EB41-A17E-FFF9D491ADA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90315" y="0"/>
            <a:ext cx="1901686" cy="6858000"/>
            <a:chOff x="10290315" y="0"/>
            <a:chExt cx="1901686" cy="6858000"/>
          </a:xfrm>
        </p:grpSpPr>
        <p:sp>
          <p:nvSpPr>
            <p:cNvPr id="13" name="Oval 12">
              <a:extLst>
                <a:ext uri="{FF2B5EF4-FFF2-40B4-BE49-F238E27FC236}">
                  <a16:creationId xmlns:a16="http://schemas.microsoft.com/office/drawing/2014/main" id="{14E9CAEA-4CF4-D249-8127-CD2FA20187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3549390"/>
              <a:ext cx="1130724" cy="113072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85">
              <a:extLst>
                <a:ext uri="{FF2B5EF4-FFF2-40B4-BE49-F238E27FC236}">
                  <a16:creationId xmlns:a16="http://schemas.microsoft.com/office/drawing/2014/main" id="{E51EDD93-C3A3-DF47-BCFC-43B049E34E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290315" y="0"/>
              <a:ext cx="1130724" cy="565573"/>
            </a:xfrm>
            <a:custGeom>
              <a:avLst/>
              <a:gdLst>
                <a:gd name="connsiteX0" fmla="*/ 21 w 1130724"/>
                <a:gd name="connsiteY0" fmla="*/ 0 h 565573"/>
                <a:gd name="connsiteX1" fmla="*/ 1130703 w 1130724"/>
                <a:gd name="connsiteY1" fmla="*/ 0 h 565573"/>
                <a:gd name="connsiteX2" fmla="*/ 1130724 w 1130724"/>
                <a:gd name="connsiteY2" fmla="*/ 211 h 565573"/>
                <a:gd name="connsiteX3" fmla="*/ 565362 w 1130724"/>
                <a:gd name="connsiteY3" fmla="*/ 565573 h 565573"/>
                <a:gd name="connsiteX4" fmla="*/ 0 w 1130724"/>
                <a:gd name="connsiteY4" fmla="*/ 211 h 56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0724" h="565573">
                  <a:moveTo>
                    <a:pt x="21" y="0"/>
                  </a:moveTo>
                  <a:lnTo>
                    <a:pt x="1130703" y="0"/>
                  </a:lnTo>
                  <a:lnTo>
                    <a:pt x="1130724" y="211"/>
                  </a:lnTo>
                  <a:cubicBezTo>
                    <a:pt x="1130724" y="312452"/>
                    <a:pt x="877603" y="565573"/>
                    <a:pt x="565362" y="565573"/>
                  </a:cubicBezTo>
                  <a:cubicBezTo>
                    <a:pt x="253121" y="565573"/>
                    <a:pt x="0" y="31245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86">
              <a:extLst>
                <a:ext uri="{FF2B5EF4-FFF2-40B4-BE49-F238E27FC236}">
                  <a16:creationId xmlns:a16="http://schemas.microsoft.com/office/drawing/2014/main" id="{D574DB0D-896A-D649-89B1-33753E1D46E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6295093"/>
              <a:ext cx="538821" cy="562907"/>
            </a:xfrm>
            <a:custGeom>
              <a:avLst/>
              <a:gdLst>
                <a:gd name="connsiteX0" fmla="*/ 538821 w 538821"/>
                <a:gd name="connsiteY0" fmla="*/ 0 h 562907"/>
                <a:gd name="connsiteX1" fmla="*/ 538821 w 538821"/>
                <a:gd name="connsiteY1" fmla="*/ 562907 h 562907"/>
                <a:gd name="connsiteX2" fmla="*/ 22 w 538821"/>
                <a:gd name="connsiteY2" fmla="*/ 562907 h 562907"/>
                <a:gd name="connsiteX3" fmla="*/ 0 w 538821"/>
                <a:gd name="connsiteY3" fmla="*/ 562686 h 562907"/>
                <a:gd name="connsiteX4" fmla="*/ 451422 w 538821"/>
                <a:gd name="connsiteY4" fmla="*/ 8810 h 5629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907">
                  <a:moveTo>
                    <a:pt x="538821" y="0"/>
                  </a:moveTo>
                  <a:lnTo>
                    <a:pt x="538821" y="562907"/>
                  </a:lnTo>
                  <a:lnTo>
                    <a:pt x="22" y="562907"/>
                  </a:lnTo>
                  <a:lnTo>
                    <a:pt x="0" y="562686"/>
                  </a:ln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87">
              <a:extLst>
                <a:ext uri="{FF2B5EF4-FFF2-40B4-BE49-F238E27FC236}">
                  <a16:creationId xmlns:a16="http://schemas.microsoft.com/office/drawing/2014/main" id="{62256DD9-FEA3-4A40-80D1-B33F0FF158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3552066"/>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88">
              <a:extLst>
                <a:ext uri="{FF2B5EF4-FFF2-40B4-BE49-F238E27FC236}">
                  <a16:creationId xmlns:a16="http://schemas.microsoft.com/office/drawing/2014/main" id="{534E9839-EAD7-3C49-8D10-E4BFE08208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2180552"/>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89">
              <a:extLst>
                <a:ext uri="{FF2B5EF4-FFF2-40B4-BE49-F238E27FC236}">
                  <a16:creationId xmlns:a16="http://schemas.microsoft.com/office/drawing/2014/main" id="{DDFC3FA6-9BB5-A34E-9337-A2E9A1EED9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809039"/>
              <a:ext cx="538821" cy="1125373"/>
            </a:xfrm>
            <a:custGeom>
              <a:avLst/>
              <a:gdLst>
                <a:gd name="connsiteX0" fmla="*/ 538821 w 538821"/>
                <a:gd name="connsiteY0" fmla="*/ 0 h 1125373"/>
                <a:gd name="connsiteX1" fmla="*/ 538821 w 538821"/>
                <a:gd name="connsiteY1" fmla="*/ 1125373 h 1125373"/>
                <a:gd name="connsiteX2" fmla="*/ 451422 w 538821"/>
                <a:gd name="connsiteY2" fmla="*/ 1116562 h 1125373"/>
                <a:gd name="connsiteX3" fmla="*/ 0 w 538821"/>
                <a:gd name="connsiteY3" fmla="*/ 562686 h 1125373"/>
                <a:gd name="connsiteX4" fmla="*/ 451422 w 538821"/>
                <a:gd name="connsiteY4" fmla="*/ 8810 h 1125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1125373">
                  <a:moveTo>
                    <a:pt x="538821" y="0"/>
                  </a:moveTo>
                  <a:lnTo>
                    <a:pt x="538821" y="1125373"/>
                  </a:lnTo>
                  <a:lnTo>
                    <a:pt x="451422" y="1116562"/>
                  </a:lnTo>
                  <a:cubicBezTo>
                    <a:pt x="193796" y="1063844"/>
                    <a:pt x="0" y="835897"/>
                    <a:pt x="0" y="562686"/>
                  </a:cubicBezTo>
                  <a:cubicBezTo>
                    <a:pt x="0" y="289475"/>
                    <a:pt x="193796" y="61528"/>
                    <a:pt x="451422" y="881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97">
              <a:extLst>
                <a:ext uri="{FF2B5EF4-FFF2-40B4-BE49-F238E27FC236}">
                  <a16:creationId xmlns:a16="http://schemas.microsoft.com/office/drawing/2014/main" id="{45000D9E-4AD7-5A4F-8E99-302F388C83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653180" y="0"/>
              <a:ext cx="538821" cy="562898"/>
            </a:xfrm>
            <a:custGeom>
              <a:avLst/>
              <a:gdLst>
                <a:gd name="connsiteX0" fmla="*/ 21 w 538821"/>
                <a:gd name="connsiteY0" fmla="*/ 0 h 562898"/>
                <a:gd name="connsiteX1" fmla="*/ 538821 w 538821"/>
                <a:gd name="connsiteY1" fmla="*/ 0 h 562898"/>
                <a:gd name="connsiteX2" fmla="*/ 538821 w 538821"/>
                <a:gd name="connsiteY2" fmla="*/ 562898 h 562898"/>
                <a:gd name="connsiteX3" fmla="*/ 451422 w 538821"/>
                <a:gd name="connsiteY3" fmla="*/ 554087 h 562898"/>
                <a:gd name="connsiteX4" fmla="*/ 0 w 538821"/>
                <a:gd name="connsiteY4" fmla="*/ 211 h 5628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821" h="562898">
                  <a:moveTo>
                    <a:pt x="21" y="0"/>
                  </a:moveTo>
                  <a:lnTo>
                    <a:pt x="538821" y="0"/>
                  </a:lnTo>
                  <a:lnTo>
                    <a:pt x="538821" y="562898"/>
                  </a:lnTo>
                  <a:lnTo>
                    <a:pt x="451422" y="554087"/>
                  </a:lnTo>
                  <a:cubicBezTo>
                    <a:pt x="193796" y="501369"/>
                    <a:pt x="0" y="273422"/>
                    <a:pt x="0" y="211"/>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ítulo 1">
            <a:extLst>
              <a:ext uri="{FF2B5EF4-FFF2-40B4-BE49-F238E27FC236}">
                <a16:creationId xmlns:a16="http://schemas.microsoft.com/office/drawing/2014/main" id="{8A7AB720-B02E-86AD-07EC-D94346ECD937}"/>
              </a:ext>
            </a:extLst>
          </p:cNvPr>
          <p:cNvSpPr>
            <a:spLocks noGrp="1"/>
          </p:cNvSpPr>
          <p:nvPr>
            <p:ph type="ctrTitle"/>
          </p:nvPr>
        </p:nvSpPr>
        <p:spPr>
          <a:xfrm>
            <a:off x="5226273" y="768334"/>
            <a:ext cx="5993659" cy="2866405"/>
          </a:xfrm>
        </p:spPr>
        <p:txBody>
          <a:bodyPr>
            <a:normAutofit/>
          </a:bodyPr>
          <a:lstStyle/>
          <a:p>
            <a:r>
              <a:rPr lang="en-US"/>
              <a:t>IDDH's Way of Educating</a:t>
            </a:r>
          </a:p>
        </p:txBody>
      </p:sp>
      <p:sp>
        <p:nvSpPr>
          <p:cNvPr id="3" name="Subtítulo 2">
            <a:extLst>
              <a:ext uri="{FF2B5EF4-FFF2-40B4-BE49-F238E27FC236}">
                <a16:creationId xmlns:a16="http://schemas.microsoft.com/office/drawing/2014/main" id="{A4121A9D-2E45-F687-17AF-82F43DF855B0}"/>
              </a:ext>
            </a:extLst>
          </p:cNvPr>
          <p:cNvSpPr>
            <a:spLocks noGrp="1"/>
          </p:cNvSpPr>
          <p:nvPr>
            <p:ph type="subTitle" idx="1"/>
          </p:nvPr>
        </p:nvSpPr>
        <p:spPr>
          <a:xfrm>
            <a:off x="5226273" y="4283239"/>
            <a:ext cx="5993659" cy="1475177"/>
          </a:xfrm>
        </p:spPr>
        <p:txBody>
          <a:bodyPr>
            <a:normAutofit/>
          </a:bodyPr>
          <a:lstStyle/>
          <a:p>
            <a:r>
              <a:rPr lang="en-US" dirty="0"/>
              <a:t>Training: More than 650 youth HRD trained</a:t>
            </a:r>
          </a:p>
          <a:p>
            <a:r>
              <a:rPr lang="en-US" dirty="0"/>
              <a:t>Articulation and Advocacy: Youth division of the IDDH International Advocacy Network (RAI)</a:t>
            </a:r>
          </a:p>
        </p:txBody>
      </p:sp>
      <p:pic>
        <p:nvPicPr>
          <p:cNvPr id="5" name="Imagem 4" descr="Diagrama&#10;&#10;Descrição gerada automaticamente">
            <a:extLst>
              <a:ext uri="{FF2B5EF4-FFF2-40B4-BE49-F238E27FC236}">
                <a16:creationId xmlns:a16="http://schemas.microsoft.com/office/drawing/2014/main" id="{E0854637-2BB5-99AF-9D1F-0486F912D0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995" y="681645"/>
            <a:ext cx="3840241" cy="5486059"/>
          </a:xfrm>
          <a:prstGeom prst="rect">
            <a:avLst/>
          </a:prstGeom>
        </p:spPr>
      </p:pic>
      <p:cxnSp>
        <p:nvCxnSpPr>
          <p:cNvPr id="21" name="Straight Connector 20">
            <a:extLst>
              <a:ext uri="{FF2B5EF4-FFF2-40B4-BE49-F238E27FC236}">
                <a16:creationId xmlns:a16="http://schemas.microsoft.com/office/drawing/2014/main" id="{EEA70831-9A8D-3B4D-8EA5-EE32F93E94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24243" y="6087110"/>
            <a:ext cx="6399251" cy="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6540710"/>
      </p:ext>
    </p:extLst>
  </p:cSld>
  <p:clrMapOvr>
    <a:masterClrMapping/>
  </p:clrMapOvr>
</p:sld>
</file>

<file path=ppt/theme/theme1.xml><?xml version="1.0" encoding="utf-8"?>
<a:theme xmlns:a="http://schemas.openxmlformats.org/drawingml/2006/main" name="PunchcardVTI">
  <a:themeElements>
    <a:clrScheme name="Punchcard">
      <a:dk1>
        <a:srgbClr val="000000"/>
      </a:dk1>
      <a:lt1>
        <a:srgbClr val="FFFFFF"/>
      </a:lt1>
      <a:dk2>
        <a:srgbClr val="00224B"/>
      </a:dk2>
      <a:lt2>
        <a:srgbClr val="EFF0EF"/>
      </a:lt2>
      <a:accent1>
        <a:srgbClr val="00B2F3"/>
      </a:accent1>
      <a:accent2>
        <a:srgbClr val="0471CC"/>
      </a:accent2>
      <a:accent3>
        <a:srgbClr val="14BBA9"/>
      </a:accent3>
      <a:accent4>
        <a:srgbClr val="8BB93B"/>
      </a:accent4>
      <a:accent5>
        <a:srgbClr val="EC970C"/>
      </a:accent5>
      <a:accent6>
        <a:srgbClr val="F55822"/>
      </a:accent6>
      <a:hlink>
        <a:srgbClr val="008EE6"/>
      </a:hlink>
      <a:folHlink>
        <a:srgbClr val="808C8E"/>
      </a:folHlink>
    </a:clrScheme>
    <a:fontScheme name="Punchcard">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unchcardVTI" id="{C7262591-AF98-8F48-B56D-6342D2439B1A}" vid="{261D9F73-974A-B14E-9EAF-4871CCA60BB1}"/>
    </a:ext>
  </a:extLst>
</a:theme>
</file>

<file path=docProps/app.xml><?xml version="1.0" encoding="utf-8"?>
<Properties xmlns="http://schemas.openxmlformats.org/officeDocument/2006/extended-properties" xmlns:vt="http://schemas.openxmlformats.org/officeDocument/2006/docPropsVTypes">
  <TotalTime>28</TotalTime>
  <Words>733</Words>
  <Application>Microsoft Office PowerPoint</Application>
  <PresentationFormat>Panorámica</PresentationFormat>
  <Paragraphs>57</Paragraphs>
  <Slides>22</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22</vt:i4>
      </vt:variant>
    </vt:vector>
  </HeadingPairs>
  <TitlesOfParts>
    <vt:vector size="26" baseType="lpstr">
      <vt:lpstr>Arial</vt:lpstr>
      <vt:lpstr>Calibri</vt:lpstr>
      <vt:lpstr>Neue Haas Grotesk Text Pro</vt:lpstr>
      <vt:lpstr>PunchcardVTI</vt:lpstr>
      <vt:lpstr>SDG Localization by child and youth human rights defenders in LAC</vt:lpstr>
      <vt:lpstr>Objective</vt:lpstr>
      <vt:lpstr>Program</vt:lpstr>
      <vt:lpstr>Elizeu Chaves Jr., Executive Coordinator of ICPD30 Secretariat and  UNFPA Senior Advisor</vt:lpstr>
      <vt:lpstr>Alessandra Nilo,  Editor of the Spotlight Report and co-founder of Gestos</vt:lpstr>
      <vt:lpstr>Fernanda Lapa,  Executive Director of Institute for Development and Human Rights</vt:lpstr>
      <vt:lpstr>Institute for Development and Human Rights </vt:lpstr>
      <vt:lpstr>Institute for Development and Human Rights </vt:lpstr>
      <vt:lpstr>IDDH's Way of Educating</vt:lpstr>
      <vt:lpstr>How can we align our practices and discourses too? </vt:lpstr>
      <vt:lpstr>Andressa Pellanda,  General Coordinator of Brazilian Campaign for the Right to Education </vt:lpstr>
      <vt:lpstr>Presentación de PowerPoint</vt:lpstr>
      <vt:lpstr>Presentación de PowerPoint</vt:lpstr>
      <vt:lpstr>Presentación de PowerPoint</vt:lpstr>
      <vt:lpstr>Marcela Browne,  Education Coordinator of the SES Foundation, Secretary of CADE, member of the CLADE Steering Committee and Coordinator of the Participation Mechanism of Civil Society of Latin America and the Caribbean for Sustainable Development</vt:lpstr>
      <vt:lpstr>Israel Coelho Quirino,  Latin American Campaign for the Right to Education Project Assistant</vt:lpstr>
      <vt:lpstr>Youth human rights defenders from the regional to the local level</vt:lpstr>
      <vt:lpstr>At regional level</vt:lpstr>
      <vt:lpstr>Going local in Honduras</vt:lpstr>
      <vt:lpstr>Lessons learned</vt:lpstr>
      <vt:lpstr>Presentación de PowerPoint</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SDG Localization by child and youth human rights defenders in LAC</dc:title>
  <dc:creator>Andressa Pellanda</dc:creator>
  <cp:lastModifiedBy>HP</cp:lastModifiedBy>
  <cp:revision>3</cp:revision>
  <dcterms:created xsi:type="dcterms:W3CDTF">2024-07-10T21:48:00Z</dcterms:created>
  <dcterms:modified xsi:type="dcterms:W3CDTF">2024-07-12T23:27:39Z</dcterms:modified>
</cp:coreProperties>
</file>