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8" r:id="rId9"/>
    <p:sldId id="257" r:id="rId10"/>
    <p:sldId id="269" r:id="rId11"/>
    <p:sldId id="270" r:id="rId12"/>
    <p:sldId id="271" r:id="rId13"/>
    <p:sldId id="274" r:id="rId14"/>
    <p:sldId id="275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7277943-0867-4C29-9B5A-739A216149AB}">
          <p14:sldIdLst>
            <p14:sldId id="256"/>
            <p14:sldId id="258"/>
            <p14:sldId id="259"/>
            <p14:sldId id="263"/>
            <p14:sldId id="264"/>
            <p14:sldId id="265"/>
            <p14:sldId id="266"/>
            <p14:sldId id="268"/>
            <p14:sldId id="257"/>
            <p14:sldId id="269"/>
            <p14:sldId id="270"/>
            <p14:sldId id="271"/>
            <p14:sldId id="274"/>
            <p14:sldId id="275"/>
          </p14:sldIdLst>
        </p14:section>
        <p14:section name="Sección sin título" id="{06B03769-4AFF-4DE9-9B60-45CD0A22AEE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A44E2-34A7-433E-AEB4-15F4BC1B9F70}" v="1390" dt="2024-06-25T19:37:16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Eugenia  Letelier Galvez" userId="bb7859c2-2286-4fa1-980f-f5d2afd81cca" providerId="ADAL" clId="{81EA44E2-34A7-433E-AEB4-15F4BC1B9F70}"/>
    <pc:docChg chg="undo redo custSel addSld delSld modSld sldOrd addSection modSection">
      <pc:chgData name="Maria Eugenia  Letelier Galvez" userId="bb7859c2-2286-4fa1-980f-f5d2afd81cca" providerId="ADAL" clId="{81EA44E2-34A7-433E-AEB4-15F4BC1B9F70}" dt="2024-06-26T13:52:01.619" v="2538" actId="26606"/>
      <pc:docMkLst>
        <pc:docMk/>
      </pc:docMkLst>
      <pc:sldChg chg="addSp delSp modSp mod">
        <pc:chgData name="Maria Eugenia  Letelier Galvez" userId="bb7859c2-2286-4fa1-980f-f5d2afd81cca" providerId="ADAL" clId="{81EA44E2-34A7-433E-AEB4-15F4BC1B9F70}" dt="2024-06-25T16:20:11.382" v="93" actId="122"/>
        <pc:sldMkLst>
          <pc:docMk/>
          <pc:sldMk cId="2893877874" sldId="256"/>
        </pc:sldMkLst>
        <pc:spChg chg="mo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2" creationId="{DADDA3F7-DDC4-E6F5-BB9D-34B4AFEF6E8E}"/>
          </ac:spMkLst>
        </pc:spChg>
        <pc:spChg chg="mod">
          <ac:chgData name="Maria Eugenia  Letelier Galvez" userId="bb7859c2-2286-4fa1-980f-f5d2afd81cca" providerId="ADAL" clId="{81EA44E2-34A7-433E-AEB4-15F4BC1B9F70}" dt="2024-06-25T16:20:11.382" v="93" actId="122"/>
          <ac:spMkLst>
            <pc:docMk/>
            <pc:sldMk cId="2893877874" sldId="256"/>
            <ac:spMk id="3" creationId="{920196EE-6329-1122-A0AF-E30BC6CA93CB}"/>
          </ac:spMkLst>
        </pc:spChg>
        <pc:spChg chg="del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8" creationId="{6F5A5072-7B47-4D32-B52A-4EBBF590B8A5}"/>
          </ac:spMkLst>
        </pc:spChg>
        <pc:spChg chg="del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10" creationId="{9715DAF0-AE1B-46C9-8A6B-DB2AA05AB91D}"/>
          </ac:spMkLst>
        </pc:spChg>
        <pc:spChg chg="del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12" creationId="{6016219D-510E-4184-9090-6D5578A87BD1}"/>
          </ac:spMkLst>
        </pc:spChg>
        <pc:spChg chg="del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14" creationId="{AFF4A713-7B75-4B21-90D7-5AB19547C728}"/>
          </ac:spMkLst>
        </pc:spChg>
        <pc:spChg chg="del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16" creationId="{DC631C0B-6DA6-4E57-8231-CE32B3434A7E}"/>
          </ac:spMkLst>
        </pc:spChg>
        <pc:spChg chg="del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18" creationId="{C29501E6-A978-4A61-9689-9085AF97A53A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23" creationId="{0E30439A-8A5B-46EC-8283-9B6B031D40D0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25" creationId="{5CEAD642-85CF-4750-8432-7C80C901F001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27" creationId="{FA33EEAE-15D5-4119-8C1E-89D943F911EF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29" creationId="{730D8B3B-9B80-4025-B934-26DC7D7CD231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31" creationId="{B5A1B09C-1565-46F8-B70F-621C5EB48A09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33" creationId="{8C516CC8-80AC-446C-A56E-9F54B7210402}"/>
          </ac:spMkLst>
        </pc:spChg>
        <pc:spChg chg="add">
          <ac:chgData name="Maria Eugenia  Letelier Galvez" userId="bb7859c2-2286-4fa1-980f-f5d2afd81cca" providerId="ADAL" clId="{81EA44E2-34A7-433E-AEB4-15F4BC1B9F70}" dt="2024-06-25T16:07:52.162" v="0" actId="26606"/>
          <ac:spMkLst>
            <pc:docMk/>
            <pc:sldMk cId="2893877874" sldId="256"/>
            <ac:spMk id="35" creationId="{53947E58-F088-49F1-A3D1-DEA690192E84}"/>
          </ac:spMkLst>
        </pc:spChg>
      </pc:sldChg>
      <pc:sldChg chg="addSp delSp modSp mod setBg">
        <pc:chgData name="Maria Eugenia  Letelier Galvez" userId="bb7859c2-2286-4fa1-980f-f5d2afd81cca" providerId="ADAL" clId="{81EA44E2-34A7-433E-AEB4-15F4BC1B9F70}" dt="2024-06-26T13:51:28.261" v="2535" actId="113"/>
        <pc:sldMkLst>
          <pc:docMk/>
          <pc:sldMk cId="1549791518" sldId="257"/>
        </pc:sldMkLst>
        <pc:spChg chg="del mod">
          <ac:chgData name="Maria Eugenia  Letelier Galvez" userId="bb7859c2-2286-4fa1-980f-f5d2afd81cca" providerId="ADAL" clId="{81EA44E2-34A7-433E-AEB4-15F4BC1B9F70}" dt="2024-06-25T18:47:33.797" v="1739" actId="478"/>
          <ac:spMkLst>
            <pc:docMk/>
            <pc:sldMk cId="1549791518" sldId="257"/>
            <ac:spMk id="2" creationId="{83D7CA0F-E20C-DCB0-4BE7-52A994BBFFB0}"/>
          </ac:spMkLst>
        </pc:spChg>
        <pc:spChg chg="mod">
          <ac:chgData name="Maria Eugenia  Letelier Galvez" userId="bb7859c2-2286-4fa1-980f-f5d2afd81cca" providerId="ADAL" clId="{81EA44E2-34A7-433E-AEB4-15F4BC1B9F70}" dt="2024-06-26T13:51:28.261" v="2535" actId="113"/>
          <ac:spMkLst>
            <pc:docMk/>
            <pc:sldMk cId="1549791518" sldId="257"/>
            <ac:spMk id="3" creationId="{5275DEA0-ED57-2F88-108C-11C8AC6EFF20}"/>
          </ac:spMkLst>
        </pc:spChg>
        <pc:spChg chg="add del">
          <ac:chgData name="Maria Eugenia  Letelier Galvez" userId="bb7859c2-2286-4fa1-980f-f5d2afd81cca" providerId="ADAL" clId="{81EA44E2-34A7-433E-AEB4-15F4BC1B9F70}" dt="2024-06-25T18:48:31.831" v="1744" actId="26606"/>
          <ac:spMkLst>
            <pc:docMk/>
            <pc:sldMk cId="1549791518" sldId="257"/>
            <ac:spMk id="9" creationId="{B210AC1D-4063-4C6E-9528-FA9C4C0C18E6}"/>
          </ac:spMkLst>
        </pc:spChg>
        <pc:spChg chg="add del">
          <ac:chgData name="Maria Eugenia  Letelier Galvez" userId="bb7859c2-2286-4fa1-980f-f5d2afd81cca" providerId="ADAL" clId="{81EA44E2-34A7-433E-AEB4-15F4BC1B9F70}" dt="2024-06-25T18:48:31.831" v="1744" actId="26606"/>
          <ac:spMkLst>
            <pc:docMk/>
            <pc:sldMk cId="1549791518" sldId="257"/>
            <ac:spMk id="11" creationId="{02F8C595-E68C-4306-AED8-DC7826A0A506}"/>
          </ac:spMkLst>
        </pc:spChg>
        <pc:spChg chg="add">
          <ac:chgData name="Maria Eugenia  Letelier Galvez" userId="bb7859c2-2286-4fa1-980f-f5d2afd81cca" providerId="ADAL" clId="{81EA44E2-34A7-433E-AEB4-15F4BC1B9F70}" dt="2024-06-25T18:48:31.831" v="1744" actId="26606"/>
          <ac:spMkLst>
            <pc:docMk/>
            <pc:sldMk cId="1549791518" sldId="257"/>
            <ac:spMk id="1031" creationId="{F34100BD-773A-4822-A05B-AEB7D41E9A3F}"/>
          </ac:spMkLst>
        </pc:spChg>
        <pc:spChg chg="add">
          <ac:chgData name="Maria Eugenia  Letelier Galvez" userId="bb7859c2-2286-4fa1-980f-f5d2afd81cca" providerId="ADAL" clId="{81EA44E2-34A7-433E-AEB4-15F4BC1B9F70}" dt="2024-06-25T18:48:31.831" v="1744" actId="26606"/>
          <ac:spMkLst>
            <pc:docMk/>
            <pc:sldMk cId="1549791518" sldId="257"/>
            <ac:spMk id="1033" creationId="{EA2AEA56-4902-4CC1-A43B-1AC27C88CB90}"/>
          </ac:spMkLst>
        </pc:spChg>
        <pc:picChg chg="add del">
          <ac:chgData name="Maria Eugenia  Letelier Galvez" userId="bb7859c2-2286-4fa1-980f-f5d2afd81cca" providerId="ADAL" clId="{81EA44E2-34A7-433E-AEB4-15F4BC1B9F70}" dt="2024-06-25T18:47:48.753" v="1742" actId="478"/>
          <ac:picMkLst>
            <pc:docMk/>
            <pc:sldMk cId="1549791518" sldId="257"/>
            <ac:picMk id="5" creationId="{46B49961-3378-F1E2-4425-AD23B86A8851}"/>
          </ac:picMkLst>
        </pc:picChg>
        <pc:picChg chg="add mod">
          <ac:chgData name="Maria Eugenia  Letelier Galvez" userId="bb7859c2-2286-4fa1-980f-f5d2afd81cca" providerId="ADAL" clId="{81EA44E2-34A7-433E-AEB4-15F4BC1B9F70}" dt="2024-06-25T18:48:31.831" v="1744" actId="26606"/>
          <ac:picMkLst>
            <pc:docMk/>
            <pc:sldMk cId="1549791518" sldId="257"/>
            <ac:picMk id="1026" creationId="{5487C140-AF42-09C0-9375-F4E3E180963C}"/>
          </ac:picMkLst>
        </pc:picChg>
      </pc:sldChg>
      <pc:sldChg chg="addSp delSp modSp mod setBg setClrOvrMap">
        <pc:chgData name="Maria Eugenia  Letelier Galvez" userId="bb7859c2-2286-4fa1-980f-f5d2afd81cca" providerId="ADAL" clId="{81EA44E2-34A7-433E-AEB4-15F4BC1B9F70}" dt="2024-06-25T19:37:37.533" v="2507" actId="20577"/>
        <pc:sldMkLst>
          <pc:docMk/>
          <pc:sldMk cId="1655735734" sldId="258"/>
        </pc:sldMkLst>
        <pc:spChg chg="mod">
          <ac:chgData name="Maria Eugenia  Letelier Galvez" userId="bb7859c2-2286-4fa1-980f-f5d2afd81cca" providerId="ADAL" clId="{81EA44E2-34A7-433E-AEB4-15F4BC1B9F70}" dt="2024-06-25T19:37:37.533" v="2507" actId="20577"/>
          <ac:spMkLst>
            <pc:docMk/>
            <pc:sldMk cId="1655735734" sldId="258"/>
            <ac:spMk id="2" creationId="{FBDA6D81-B2AE-DF04-92A1-8133F0DE5D69}"/>
          </ac:spMkLst>
        </pc:spChg>
        <pc:spChg chg="del mod">
          <ac:chgData name="Maria Eugenia  Letelier Galvez" userId="bb7859c2-2286-4fa1-980f-f5d2afd81cca" providerId="ADAL" clId="{81EA44E2-34A7-433E-AEB4-15F4BC1B9F70}" dt="2024-06-25T16:20:52.020" v="97" actId="478"/>
          <ac:spMkLst>
            <pc:docMk/>
            <pc:sldMk cId="1655735734" sldId="258"/>
            <ac:spMk id="6" creationId="{7980C97A-44E7-A50E-C48E-0CB27F43D707}"/>
          </ac:spMkLst>
        </pc:spChg>
        <pc:spChg chg="add del">
          <ac:chgData name="Maria Eugenia  Letelier Galvez" userId="bb7859c2-2286-4fa1-980f-f5d2afd81cca" providerId="ADAL" clId="{81EA44E2-34A7-433E-AEB4-15F4BC1B9F70}" dt="2024-06-25T16:20:35.918" v="96" actId="26606"/>
          <ac:spMkLst>
            <pc:docMk/>
            <pc:sldMk cId="1655735734" sldId="258"/>
            <ac:spMk id="11" creationId="{6F5A5072-7B47-4D32-B52A-4EBBF590B8A5}"/>
          </ac:spMkLst>
        </pc:spChg>
        <pc:spChg chg="add del">
          <ac:chgData name="Maria Eugenia  Letelier Galvez" userId="bb7859c2-2286-4fa1-980f-f5d2afd81cca" providerId="ADAL" clId="{81EA44E2-34A7-433E-AEB4-15F4BC1B9F70}" dt="2024-06-25T16:20:35.918" v="96" actId="26606"/>
          <ac:spMkLst>
            <pc:docMk/>
            <pc:sldMk cId="1655735734" sldId="258"/>
            <ac:spMk id="13" creationId="{9715DAF0-AE1B-46C9-8A6B-DB2AA05AB91D}"/>
          </ac:spMkLst>
        </pc:spChg>
        <pc:spChg chg="add del">
          <ac:chgData name="Maria Eugenia  Letelier Galvez" userId="bb7859c2-2286-4fa1-980f-f5d2afd81cca" providerId="ADAL" clId="{81EA44E2-34A7-433E-AEB4-15F4BC1B9F70}" dt="2024-06-25T16:20:35.918" v="96" actId="26606"/>
          <ac:spMkLst>
            <pc:docMk/>
            <pc:sldMk cId="1655735734" sldId="258"/>
            <ac:spMk id="15" creationId="{6016219D-510E-4184-9090-6D5578A87BD1}"/>
          </ac:spMkLst>
        </pc:spChg>
        <pc:spChg chg="add del">
          <ac:chgData name="Maria Eugenia  Letelier Galvez" userId="bb7859c2-2286-4fa1-980f-f5d2afd81cca" providerId="ADAL" clId="{81EA44E2-34A7-433E-AEB4-15F4BC1B9F70}" dt="2024-06-25T16:20:35.918" v="96" actId="26606"/>
          <ac:spMkLst>
            <pc:docMk/>
            <pc:sldMk cId="1655735734" sldId="258"/>
            <ac:spMk id="17" creationId="{AFF4A713-7B75-4B21-90D7-5AB19547C728}"/>
          </ac:spMkLst>
        </pc:spChg>
        <pc:spChg chg="add del">
          <ac:chgData name="Maria Eugenia  Letelier Galvez" userId="bb7859c2-2286-4fa1-980f-f5d2afd81cca" providerId="ADAL" clId="{81EA44E2-34A7-433E-AEB4-15F4BC1B9F70}" dt="2024-06-25T16:20:35.918" v="96" actId="26606"/>
          <ac:spMkLst>
            <pc:docMk/>
            <pc:sldMk cId="1655735734" sldId="258"/>
            <ac:spMk id="19" creationId="{DC631C0B-6DA6-4E57-8231-CE32B3434A7E}"/>
          </ac:spMkLst>
        </pc:spChg>
        <pc:spChg chg="add del">
          <ac:chgData name="Maria Eugenia  Letelier Galvez" userId="bb7859c2-2286-4fa1-980f-f5d2afd81cca" providerId="ADAL" clId="{81EA44E2-34A7-433E-AEB4-15F4BC1B9F70}" dt="2024-06-25T16:20:35.918" v="96" actId="26606"/>
          <ac:spMkLst>
            <pc:docMk/>
            <pc:sldMk cId="1655735734" sldId="258"/>
            <ac:spMk id="21" creationId="{C29501E6-A978-4A61-9689-9085AF97A53A}"/>
          </ac:spMkLst>
        </pc:spChg>
        <pc:spChg chg="add del">
          <ac:chgData name="Maria Eugenia  Letelier Galvez" userId="bb7859c2-2286-4fa1-980f-f5d2afd81cca" providerId="ADAL" clId="{81EA44E2-34A7-433E-AEB4-15F4BC1B9F70}" dt="2024-06-25T16:20:35.902" v="95" actId="26606"/>
          <ac:spMkLst>
            <pc:docMk/>
            <pc:sldMk cId="1655735734" sldId="258"/>
            <ac:spMk id="26" creationId="{4522B21E-B2B9-4C72-9A71-C87EFD137480}"/>
          </ac:spMkLst>
        </pc:spChg>
        <pc:spChg chg="add del">
          <ac:chgData name="Maria Eugenia  Letelier Galvez" userId="bb7859c2-2286-4fa1-980f-f5d2afd81cca" providerId="ADAL" clId="{81EA44E2-34A7-433E-AEB4-15F4BC1B9F70}" dt="2024-06-25T16:20:35.902" v="95" actId="26606"/>
          <ac:spMkLst>
            <pc:docMk/>
            <pc:sldMk cId="1655735734" sldId="258"/>
            <ac:spMk id="28" creationId="{5EB7D2A2-F448-44D4-938C-DC84CBCB3B1E}"/>
          </ac:spMkLst>
        </pc:spChg>
        <pc:spChg chg="add del">
          <ac:chgData name="Maria Eugenia  Letelier Galvez" userId="bb7859c2-2286-4fa1-980f-f5d2afd81cca" providerId="ADAL" clId="{81EA44E2-34A7-433E-AEB4-15F4BC1B9F70}" dt="2024-06-25T16:20:35.902" v="95" actId="26606"/>
          <ac:spMkLst>
            <pc:docMk/>
            <pc:sldMk cId="1655735734" sldId="258"/>
            <ac:spMk id="30" creationId="{871AEA07-1E14-44B4-8E55-64EF049CD66F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34" creationId="{C4C9F2B0-1044-46EB-8AEB-C3BFFDE6C2CC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35" creationId="{8C790BE2-4E4F-4AAF-81A2-4A6F4885EBE6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36" creationId="{0C395952-4E26-45A2-8756-2ADFD6E53C6E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37" creationId="{D28B54C3-B57B-472A-B96E-1FCB67093DC2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38" creationId="{4734BADF-9461-4621-B112-2D7BABEA7DD0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39" creationId="{7DB3C429-F8DA-49B9-AF84-21996FCF78B5}"/>
          </ac:spMkLst>
        </pc:spChg>
        <pc:spChg chg="add del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40" creationId="{E12088DD-B1AD-40E0-8B86-1D87A2CCD9BE}"/>
          </ac:spMkLst>
        </pc:spChg>
        <pc:spChg chg="add">
          <ac:chgData name="Maria Eugenia  Letelier Galvez" userId="bb7859c2-2286-4fa1-980f-f5d2afd81cca" providerId="ADAL" clId="{81EA44E2-34A7-433E-AEB4-15F4BC1B9F70}" dt="2024-06-25T16:28:46.078" v="116" actId="26606"/>
          <ac:spMkLst>
            <pc:docMk/>
            <pc:sldMk cId="1655735734" sldId="258"/>
            <ac:spMk id="46" creationId="{71B2258F-86CA-4D4D-8270-BC05FCDEBFB3}"/>
          </ac:spMkLst>
        </pc:spChg>
        <pc:picChg chg="add">
          <ac:chgData name="Maria Eugenia  Letelier Galvez" userId="bb7859c2-2286-4fa1-980f-f5d2afd81cca" providerId="ADAL" clId="{81EA44E2-34A7-433E-AEB4-15F4BC1B9F70}" dt="2024-06-25T16:28:46.078" v="116" actId="26606"/>
          <ac:picMkLst>
            <pc:docMk/>
            <pc:sldMk cId="1655735734" sldId="258"/>
            <ac:picMk id="42" creationId="{041025D9-56AA-D5E3-78F4-D1C784783177}"/>
          </ac:picMkLst>
        </pc:picChg>
        <pc:cxnChg chg="add del">
          <ac:chgData name="Maria Eugenia  Letelier Galvez" userId="bb7859c2-2286-4fa1-980f-f5d2afd81cca" providerId="ADAL" clId="{81EA44E2-34A7-433E-AEB4-15F4BC1B9F70}" dt="2024-06-25T16:20:35.902" v="95" actId="26606"/>
          <ac:cxnSpMkLst>
            <pc:docMk/>
            <pc:sldMk cId="1655735734" sldId="258"/>
            <ac:cxnSpMk id="32" creationId="{F7C8EA93-3210-4C62-99E9-153C275E3A87}"/>
          </ac:cxnSpMkLst>
        </pc:cxnChg>
      </pc:sldChg>
      <pc:sldChg chg="addSp delSp modSp mod">
        <pc:chgData name="Maria Eugenia  Letelier Galvez" userId="bb7859c2-2286-4fa1-980f-f5d2afd81cca" providerId="ADAL" clId="{81EA44E2-34A7-433E-AEB4-15F4BC1B9F70}" dt="2024-06-25T18:52:12.199" v="2000" actId="26606"/>
        <pc:sldMkLst>
          <pc:docMk/>
          <pc:sldMk cId="2211568888" sldId="259"/>
        </pc:sldMkLst>
        <pc:spChg chg="add del mod">
          <ac:chgData name="Maria Eugenia  Letelier Galvez" userId="bb7859c2-2286-4fa1-980f-f5d2afd81cca" providerId="ADAL" clId="{81EA44E2-34A7-433E-AEB4-15F4BC1B9F70}" dt="2024-06-25T16:28:34.412" v="115" actId="21"/>
          <ac:spMkLst>
            <pc:docMk/>
            <pc:sldMk cId="2211568888" sldId="259"/>
            <ac:spMk id="4" creationId="{A6D9F8BB-2A55-C313-AB00-3F4B3D3F9E51}"/>
          </ac:spMkLst>
        </pc:spChg>
        <pc:spChg chg="add del">
          <ac:chgData name="Maria Eugenia  Letelier Galvez" userId="bb7859c2-2286-4fa1-980f-f5d2afd81cca" providerId="ADAL" clId="{81EA44E2-34A7-433E-AEB4-15F4BC1B9F70}" dt="2024-06-25T18:52:12.199" v="2000" actId="26606"/>
          <ac:spMkLst>
            <pc:docMk/>
            <pc:sldMk cId="2211568888" sldId="259"/>
            <ac:spMk id="11" creationId="{53B021B3-DE93-4AB7-8A18-CF5F1CED88B8}"/>
          </ac:spMkLst>
        </pc:spChg>
        <pc:spChg chg="add del">
          <ac:chgData name="Maria Eugenia  Letelier Galvez" userId="bb7859c2-2286-4fa1-980f-f5d2afd81cca" providerId="ADAL" clId="{81EA44E2-34A7-433E-AEB4-15F4BC1B9F70}" dt="2024-06-25T18:52:12.199" v="2000" actId="26606"/>
          <ac:spMkLst>
            <pc:docMk/>
            <pc:sldMk cId="2211568888" sldId="259"/>
            <ac:spMk id="13" creationId="{52D502E5-F6B4-4D58-B4AE-FC466FF15EE8}"/>
          </ac:spMkLst>
        </pc:spChg>
        <pc:spChg chg="add del">
          <ac:chgData name="Maria Eugenia  Letelier Galvez" userId="bb7859c2-2286-4fa1-980f-f5d2afd81cca" providerId="ADAL" clId="{81EA44E2-34A7-433E-AEB4-15F4BC1B9F70}" dt="2024-06-25T18:52:12.199" v="2000" actId="26606"/>
          <ac:spMkLst>
            <pc:docMk/>
            <pc:sldMk cId="2211568888" sldId="259"/>
            <ac:spMk id="15" creationId="{9DECDBF4-02B6-4BB4-B65B-B8107AD6A9E8}"/>
          </ac:spMkLst>
        </pc:spChg>
        <pc:spChg chg="add del">
          <ac:chgData name="Maria Eugenia  Letelier Galvez" userId="bb7859c2-2286-4fa1-980f-f5d2afd81cca" providerId="ADAL" clId="{81EA44E2-34A7-433E-AEB4-15F4BC1B9F70}" dt="2024-06-25T18:52:12.183" v="1999" actId="26606"/>
          <ac:spMkLst>
            <pc:docMk/>
            <pc:sldMk cId="2211568888" sldId="259"/>
            <ac:spMk id="20" creationId="{AFF8D2E5-2C4E-47B1-930B-6C82B7C31331}"/>
          </ac:spMkLst>
        </pc:spChg>
        <pc:spChg chg="add">
          <ac:chgData name="Maria Eugenia  Letelier Galvez" userId="bb7859c2-2286-4fa1-980f-f5d2afd81cca" providerId="ADAL" clId="{81EA44E2-34A7-433E-AEB4-15F4BC1B9F70}" dt="2024-06-25T18:52:12.199" v="2000" actId="26606"/>
          <ac:spMkLst>
            <pc:docMk/>
            <pc:sldMk cId="2211568888" sldId="259"/>
            <ac:spMk id="21" creationId="{B50AB553-2A96-4A92-96F2-93548E096954}"/>
          </ac:spMkLst>
        </pc:spChg>
        <pc:spChg chg="add del">
          <ac:chgData name="Maria Eugenia  Letelier Galvez" userId="bb7859c2-2286-4fa1-980f-f5d2afd81cca" providerId="ADAL" clId="{81EA44E2-34A7-433E-AEB4-15F4BC1B9F70}" dt="2024-06-25T18:52:12.183" v="1999" actId="26606"/>
          <ac:spMkLst>
            <pc:docMk/>
            <pc:sldMk cId="2211568888" sldId="259"/>
            <ac:spMk id="22" creationId="{801E4ADA-0EA9-4930-846E-3C11E8BED6DD}"/>
          </ac:spMkLst>
        </pc:spChg>
        <pc:spChg chg="add del">
          <ac:chgData name="Maria Eugenia  Letelier Galvez" userId="bb7859c2-2286-4fa1-980f-f5d2afd81cca" providerId="ADAL" clId="{81EA44E2-34A7-433E-AEB4-15F4BC1B9F70}" dt="2024-06-25T18:52:12.183" v="1999" actId="26606"/>
          <ac:spMkLst>
            <pc:docMk/>
            <pc:sldMk cId="2211568888" sldId="259"/>
            <ac:spMk id="24" creationId="{FB92FFCE-0C90-454E-AA25-D4EE9A6C39C5}"/>
          </ac:spMkLst>
        </pc:spChg>
        <pc:graphicFrameChg chg="mod modGraphic">
          <ac:chgData name="Maria Eugenia  Letelier Galvez" userId="bb7859c2-2286-4fa1-980f-f5d2afd81cca" providerId="ADAL" clId="{81EA44E2-34A7-433E-AEB4-15F4BC1B9F70}" dt="2024-06-25T18:52:12.199" v="2000" actId="26606"/>
          <ac:graphicFrameMkLst>
            <pc:docMk/>
            <pc:sldMk cId="2211568888" sldId="259"/>
            <ac:graphicFrameMk id="7" creationId="{12C2365E-7325-3634-A5E5-75712AD0702C}"/>
          </ac:graphicFrameMkLst>
        </pc:graphicFrameChg>
        <pc:picChg chg="add">
          <ac:chgData name="Maria Eugenia  Letelier Galvez" userId="bb7859c2-2286-4fa1-980f-f5d2afd81cca" providerId="ADAL" clId="{81EA44E2-34A7-433E-AEB4-15F4BC1B9F70}" dt="2024-06-25T18:52:12.199" v="2000" actId="26606"/>
          <ac:picMkLst>
            <pc:docMk/>
            <pc:sldMk cId="2211568888" sldId="259"/>
            <ac:picMk id="17" creationId="{1BDD83C8-BB45-0E60-A399-1AD2F9083E7A}"/>
          </ac:picMkLst>
        </pc:picChg>
      </pc:sldChg>
      <pc:sldChg chg="del">
        <pc:chgData name="Maria Eugenia  Letelier Galvez" userId="bb7859c2-2286-4fa1-980f-f5d2afd81cca" providerId="ADAL" clId="{81EA44E2-34A7-433E-AEB4-15F4BC1B9F70}" dt="2024-06-25T16:31:09.122" v="211" actId="47"/>
        <pc:sldMkLst>
          <pc:docMk/>
          <pc:sldMk cId="1767011032" sldId="260"/>
        </pc:sldMkLst>
      </pc:sldChg>
      <pc:sldChg chg="addSp delSp modSp del mod setBg setClrOvrMap">
        <pc:chgData name="Maria Eugenia  Letelier Galvez" userId="bb7859c2-2286-4fa1-980f-f5d2afd81cca" providerId="ADAL" clId="{81EA44E2-34A7-433E-AEB4-15F4BC1B9F70}" dt="2024-06-25T16:39:13.940" v="283" actId="47"/>
        <pc:sldMkLst>
          <pc:docMk/>
          <pc:sldMk cId="1986852764" sldId="261"/>
        </pc:sldMkLst>
        <pc:spChg chg="del mod">
          <ac:chgData name="Maria Eugenia  Letelier Galvez" userId="bb7859c2-2286-4fa1-980f-f5d2afd81cca" providerId="ADAL" clId="{81EA44E2-34A7-433E-AEB4-15F4BC1B9F70}" dt="2024-06-25T16:32:14.036" v="241" actId="26606"/>
          <ac:spMkLst>
            <pc:docMk/>
            <pc:sldMk cId="1986852764" sldId="261"/>
            <ac:spMk id="3" creationId="{5FF07C3E-7423-7C2E-B3F6-46693B7ED6E1}"/>
          </ac:spMkLst>
        </pc:spChg>
        <pc:spChg chg="add del mod">
          <ac:chgData name="Maria Eugenia  Letelier Galvez" userId="bb7859c2-2286-4fa1-980f-f5d2afd81cca" providerId="ADAL" clId="{81EA44E2-34A7-433E-AEB4-15F4BC1B9F70}" dt="2024-06-25T16:35:27.726" v="246" actId="26606"/>
          <ac:spMkLst>
            <pc:docMk/>
            <pc:sldMk cId="1986852764" sldId="261"/>
            <ac:spMk id="4" creationId="{A6D9F8BB-2A55-C313-AB00-3F4B3D3F9E51}"/>
          </ac:spMkLst>
        </pc:spChg>
        <pc:spChg chg="add del">
          <ac:chgData name="Maria Eugenia  Letelier Galvez" userId="bb7859c2-2286-4fa1-980f-f5d2afd81cca" providerId="ADAL" clId="{81EA44E2-34A7-433E-AEB4-15F4BC1B9F70}" dt="2024-06-25T16:32:14.036" v="241" actId="26606"/>
          <ac:spMkLst>
            <pc:docMk/>
            <pc:sldMk cId="1986852764" sldId="261"/>
            <ac:spMk id="11" creationId="{53B021B3-DE93-4AB7-8A18-CF5F1CED88B8}"/>
          </ac:spMkLst>
        </pc:spChg>
        <pc:spChg chg="add del">
          <ac:chgData name="Maria Eugenia  Letelier Galvez" userId="bb7859c2-2286-4fa1-980f-f5d2afd81cca" providerId="ADAL" clId="{81EA44E2-34A7-433E-AEB4-15F4BC1B9F70}" dt="2024-06-25T16:32:14.036" v="241" actId="26606"/>
          <ac:spMkLst>
            <pc:docMk/>
            <pc:sldMk cId="1986852764" sldId="261"/>
            <ac:spMk id="13" creationId="{52D502E5-F6B4-4D58-B4AE-FC466FF15EE8}"/>
          </ac:spMkLst>
        </pc:spChg>
        <pc:spChg chg="add del">
          <ac:chgData name="Maria Eugenia  Letelier Galvez" userId="bb7859c2-2286-4fa1-980f-f5d2afd81cca" providerId="ADAL" clId="{81EA44E2-34A7-433E-AEB4-15F4BC1B9F70}" dt="2024-06-25T16:32:14.036" v="241" actId="26606"/>
          <ac:spMkLst>
            <pc:docMk/>
            <pc:sldMk cId="1986852764" sldId="261"/>
            <ac:spMk id="15" creationId="{9DECDBF4-02B6-4BB4-B65B-B8107AD6A9E8}"/>
          </ac:spMkLst>
        </pc:spChg>
        <pc:spChg chg="add del">
          <ac:chgData name="Maria Eugenia  Letelier Galvez" userId="bb7859c2-2286-4fa1-980f-f5d2afd81cca" providerId="ADAL" clId="{81EA44E2-34A7-433E-AEB4-15F4BC1B9F70}" dt="2024-06-25T16:32:14.012" v="240" actId="26606"/>
          <ac:spMkLst>
            <pc:docMk/>
            <pc:sldMk cId="1986852764" sldId="261"/>
            <ac:spMk id="21" creationId="{9F7D5CDA-D291-4307-BF55-1381FED29634}"/>
          </ac:spMkLst>
        </pc:spChg>
        <pc:spChg chg="add del">
          <ac:chgData name="Maria Eugenia  Letelier Galvez" userId="bb7859c2-2286-4fa1-980f-f5d2afd81cca" providerId="ADAL" clId="{81EA44E2-34A7-433E-AEB4-15F4BC1B9F70}" dt="2024-06-25T16:32:14.012" v="240" actId="26606"/>
          <ac:spMkLst>
            <pc:docMk/>
            <pc:sldMk cId="1986852764" sldId="261"/>
            <ac:spMk id="23" creationId="{59B296B9-C5A5-4E4F-9B60-C907B5F1466C}"/>
          </ac:spMkLst>
        </pc:spChg>
        <pc:spChg chg="add del">
          <ac:chgData name="Maria Eugenia  Letelier Galvez" userId="bb7859c2-2286-4fa1-980f-f5d2afd81cca" providerId="ADAL" clId="{81EA44E2-34A7-433E-AEB4-15F4BC1B9F70}" dt="2024-06-25T16:32:14.012" v="240" actId="26606"/>
          <ac:spMkLst>
            <pc:docMk/>
            <pc:sldMk cId="1986852764" sldId="261"/>
            <ac:spMk id="25" creationId="{D0300FD3-5AF1-6305-15FA-9078072672E2}"/>
          </ac:spMkLst>
        </pc:spChg>
        <pc:spChg chg="add del">
          <ac:chgData name="Maria Eugenia  Letelier Galvez" userId="bb7859c2-2286-4fa1-980f-f5d2afd81cca" providerId="ADAL" clId="{81EA44E2-34A7-433E-AEB4-15F4BC1B9F70}" dt="2024-06-25T16:35:27.726" v="246" actId="26606"/>
          <ac:spMkLst>
            <pc:docMk/>
            <pc:sldMk cId="1986852764" sldId="261"/>
            <ac:spMk id="27" creationId="{53B021B3-DE93-4AB7-8A18-CF5F1CED88B8}"/>
          </ac:spMkLst>
        </pc:spChg>
        <pc:spChg chg="add del">
          <ac:chgData name="Maria Eugenia  Letelier Galvez" userId="bb7859c2-2286-4fa1-980f-f5d2afd81cca" providerId="ADAL" clId="{81EA44E2-34A7-433E-AEB4-15F4BC1B9F70}" dt="2024-06-25T16:35:27.726" v="246" actId="26606"/>
          <ac:spMkLst>
            <pc:docMk/>
            <pc:sldMk cId="1986852764" sldId="261"/>
            <ac:spMk id="28" creationId="{52D502E5-F6B4-4D58-B4AE-FC466FF15EE8}"/>
          </ac:spMkLst>
        </pc:spChg>
        <pc:spChg chg="add del">
          <ac:chgData name="Maria Eugenia  Letelier Galvez" userId="bb7859c2-2286-4fa1-980f-f5d2afd81cca" providerId="ADAL" clId="{81EA44E2-34A7-433E-AEB4-15F4BC1B9F70}" dt="2024-06-25T16:35:27.726" v="246" actId="26606"/>
          <ac:spMkLst>
            <pc:docMk/>
            <pc:sldMk cId="1986852764" sldId="261"/>
            <ac:spMk id="29" creationId="{9DECDBF4-02B6-4BB4-B65B-B8107AD6A9E8}"/>
          </ac:spMkLst>
        </pc:spChg>
        <pc:spChg chg="add del">
          <ac:chgData name="Maria Eugenia  Letelier Galvez" userId="bb7859c2-2286-4fa1-980f-f5d2afd81cca" providerId="ADAL" clId="{81EA44E2-34A7-433E-AEB4-15F4BC1B9F70}" dt="2024-06-25T16:34:52.059" v="243" actId="26606"/>
          <ac:spMkLst>
            <pc:docMk/>
            <pc:sldMk cId="1986852764" sldId="261"/>
            <ac:spMk id="35" creationId="{7301F447-EEF7-48F5-AF73-7566EE7F64AD}"/>
          </ac:spMkLst>
        </pc:spChg>
        <pc:spChg chg="add del">
          <ac:chgData name="Maria Eugenia  Letelier Galvez" userId="bb7859c2-2286-4fa1-980f-f5d2afd81cca" providerId="ADAL" clId="{81EA44E2-34A7-433E-AEB4-15F4BC1B9F70}" dt="2024-06-25T16:36:13.651" v="254" actId="26606"/>
          <ac:spMkLst>
            <pc:docMk/>
            <pc:sldMk cId="1986852764" sldId="261"/>
            <ac:spMk id="36" creationId="{9228552E-C8B1-4A80-8448-0787CE0FC704}"/>
          </ac:spMkLst>
        </pc:spChg>
        <pc:spChg chg="add del">
          <ac:chgData name="Maria Eugenia  Letelier Galvez" userId="bb7859c2-2286-4fa1-980f-f5d2afd81cca" providerId="ADAL" clId="{81EA44E2-34A7-433E-AEB4-15F4BC1B9F70}" dt="2024-06-25T16:34:52.059" v="243" actId="26606"/>
          <ac:spMkLst>
            <pc:docMk/>
            <pc:sldMk cId="1986852764" sldId="261"/>
            <ac:spMk id="37" creationId="{F7117410-A2A4-4085-9ADC-46744551DBDE}"/>
          </ac:spMkLst>
        </pc:spChg>
        <pc:spChg chg="add del">
          <ac:chgData name="Maria Eugenia  Letelier Galvez" userId="bb7859c2-2286-4fa1-980f-f5d2afd81cca" providerId="ADAL" clId="{81EA44E2-34A7-433E-AEB4-15F4BC1B9F70}" dt="2024-06-25T16:34:52.059" v="243" actId="26606"/>
          <ac:spMkLst>
            <pc:docMk/>
            <pc:sldMk cId="1986852764" sldId="261"/>
            <ac:spMk id="39" creationId="{99F74EB5-E547-4FB4-95F5-BCC788F3C4A0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1" creationId="{3783CA14-24A1-485C-8B30-D6A5D87987AD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2" creationId="{F3060C83-F051-4F0E-ABAD-AA0DFC48B218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3" creationId="{9A97C86A-04D6-40F7-AE84-31AB43E6A846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4" creationId="{83C98ABE-055B-441F-B07E-44F97F083C39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5" creationId="{FF9F2414-84E8-453E-B1F3-389FDE8192D9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6" creationId="{29FDB030-9B49-4CED-8CCD-4D99382388AC}"/>
          </ac:spMkLst>
        </pc:spChg>
        <pc:spChg chg="add del">
          <ac:chgData name="Maria Eugenia  Letelier Galvez" userId="bb7859c2-2286-4fa1-980f-f5d2afd81cca" providerId="ADAL" clId="{81EA44E2-34A7-433E-AEB4-15F4BC1B9F70}" dt="2024-06-25T16:35:27.710" v="245" actId="26606"/>
          <ac:spMkLst>
            <pc:docMk/>
            <pc:sldMk cId="1986852764" sldId="261"/>
            <ac:spMk id="47" creationId="{3ECA69A1-7536-43AC-85EF-C7106179F5ED}"/>
          </ac:spMkLst>
        </pc:spChg>
        <pc:spChg chg="add del mod">
          <ac:chgData name="Maria Eugenia  Letelier Galvez" userId="bb7859c2-2286-4fa1-980f-f5d2afd81cca" providerId="ADAL" clId="{81EA44E2-34A7-433E-AEB4-15F4BC1B9F70}" dt="2024-06-25T16:36:59.230" v="255" actId="478"/>
          <ac:spMkLst>
            <pc:docMk/>
            <pc:sldMk cId="1986852764" sldId="261"/>
            <ac:spMk id="49" creationId="{A6D9F8BB-2A55-C313-AB00-3F4B3D3F9E51}"/>
          </ac:spMkLst>
        </pc:spChg>
        <pc:graphicFrameChg chg="add mod modGraphic">
          <ac:chgData name="Maria Eugenia  Letelier Galvez" userId="bb7859c2-2286-4fa1-980f-f5d2afd81cca" providerId="ADAL" clId="{81EA44E2-34A7-433E-AEB4-15F4BC1B9F70}" dt="2024-06-25T16:38:57.375" v="280"/>
          <ac:graphicFrameMkLst>
            <pc:docMk/>
            <pc:sldMk cId="1986852764" sldId="261"/>
            <ac:graphicFrameMk id="30" creationId="{0227CEAE-8D2D-00CF-2707-299EC8C0864E}"/>
          </ac:graphicFrameMkLst>
        </pc:graphicFrameChg>
        <pc:picChg chg="add del">
          <ac:chgData name="Maria Eugenia  Letelier Galvez" userId="bb7859c2-2286-4fa1-980f-f5d2afd81cca" providerId="ADAL" clId="{81EA44E2-34A7-433E-AEB4-15F4BC1B9F70}" dt="2024-06-25T16:32:14.012" v="240" actId="26606"/>
          <ac:picMkLst>
            <pc:docMk/>
            <pc:sldMk cId="1986852764" sldId="261"/>
            <ac:picMk id="17" creationId="{4F28A448-8672-5F9E-54C0-2FA846BE465D}"/>
          </ac:picMkLst>
        </pc:picChg>
        <pc:picChg chg="add mod">
          <ac:chgData name="Maria Eugenia  Letelier Galvez" userId="bb7859c2-2286-4fa1-980f-f5d2afd81cca" providerId="ADAL" clId="{81EA44E2-34A7-433E-AEB4-15F4BC1B9F70}" dt="2024-06-25T16:36:13.651" v="254" actId="26606"/>
          <ac:picMkLst>
            <pc:docMk/>
            <pc:sldMk cId="1986852764" sldId="261"/>
            <ac:picMk id="32" creationId="{77C2313A-8617-E050-FA0B-FDB0A996FB0A}"/>
          </ac:picMkLst>
        </pc:picChg>
      </pc:sldChg>
      <pc:sldChg chg="delSp add del setBg delDesignElem">
        <pc:chgData name="Maria Eugenia  Letelier Galvez" userId="bb7859c2-2286-4fa1-980f-f5d2afd81cca" providerId="ADAL" clId="{81EA44E2-34A7-433E-AEB4-15F4BC1B9F70}" dt="2024-06-25T16:31:04.243" v="210" actId="47"/>
        <pc:sldMkLst>
          <pc:docMk/>
          <pc:sldMk cId="1128970635" sldId="262"/>
        </pc:sldMkLst>
        <pc:spChg chg="del">
          <ac:chgData name="Maria Eugenia  Letelier Galvez" userId="bb7859c2-2286-4fa1-980f-f5d2afd81cca" providerId="ADAL" clId="{81EA44E2-34A7-433E-AEB4-15F4BC1B9F70}" dt="2024-06-25T16:30:16.663" v="149"/>
          <ac:spMkLst>
            <pc:docMk/>
            <pc:sldMk cId="1128970635" sldId="262"/>
            <ac:spMk id="46" creationId="{71B2258F-86CA-4D4D-8270-BC05FCDEBFB3}"/>
          </ac:spMkLst>
        </pc:spChg>
      </pc:sldChg>
      <pc:sldChg chg="modSp add mod ord">
        <pc:chgData name="Maria Eugenia  Letelier Galvez" userId="bb7859c2-2286-4fa1-980f-f5d2afd81cca" providerId="ADAL" clId="{81EA44E2-34A7-433E-AEB4-15F4BC1B9F70}" dt="2024-06-25T16:31:32.073" v="238" actId="20577"/>
        <pc:sldMkLst>
          <pc:docMk/>
          <pc:sldMk cId="1826631878" sldId="263"/>
        </pc:sldMkLst>
        <pc:spChg chg="mod">
          <ac:chgData name="Maria Eugenia  Letelier Galvez" userId="bb7859c2-2286-4fa1-980f-f5d2afd81cca" providerId="ADAL" clId="{81EA44E2-34A7-433E-AEB4-15F4BC1B9F70}" dt="2024-06-25T16:31:32.073" v="238" actId="20577"/>
          <ac:spMkLst>
            <pc:docMk/>
            <pc:sldMk cId="1826631878" sldId="263"/>
            <ac:spMk id="2" creationId="{FBDA6D81-B2AE-DF04-92A1-8133F0DE5D69}"/>
          </ac:spMkLst>
        </pc:spChg>
      </pc:sldChg>
      <pc:sldChg chg="addSp delSp modSp add mod ord">
        <pc:chgData name="Maria Eugenia  Letelier Galvez" userId="bb7859c2-2286-4fa1-980f-f5d2afd81cca" providerId="ADAL" clId="{81EA44E2-34A7-433E-AEB4-15F4BC1B9F70}" dt="2024-06-25T18:52:34.147" v="2001" actId="26606"/>
        <pc:sldMkLst>
          <pc:docMk/>
          <pc:sldMk cId="325726532" sldId="264"/>
        </pc:sldMkLst>
        <pc:spChg chg="del">
          <ac:chgData name="Maria Eugenia  Letelier Galvez" userId="bb7859c2-2286-4fa1-980f-f5d2afd81cca" providerId="ADAL" clId="{81EA44E2-34A7-433E-AEB4-15F4BC1B9F70}" dt="2024-06-25T18:52:34.147" v="2001" actId="26606"/>
          <ac:spMkLst>
            <pc:docMk/>
            <pc:sldMk cId="325726532" sldId="264"/>
            <ac:spMk id="11" creationId="{53B021B3-DE93-4AB7-8A18-CF5F1CED88B8}"/>
          </ac:spMkLst>
        </pc:spChg>
        <pc:spChg chg="del">
          <ac:chgData name="Maria Eugenia  Letelier Galvez" userId="bb7859c2-2286-4fa1-980f-f5d2afd81cca" providerId="ADAL" clId="{81EA44E2-34A7-433E-AEB4-15F4BC1B9F70}" dt="2024-06-25T18:52:34.147" v="2001" actId="26606"/>
          <ac:spMkLst>
            <pc:docMk/>
            <pc:sldMk cId="325726532" sldId="264"/>
            <ac:spMk id="13" creationId="{52D502E5-F6B4-4D58-B4AE-FC466FF15EE8}"/>
          </ac:spMkLst>
        </pc:spChg>
        <pc:spChg chg="del">
          <ac:chgData name="Maria Eugenia  Letelier Galvez" userId="bb7859c2-2286-4fa1-980f-f5d2afd81cca" providerId="ADAL" clId="{81EA44E2-34A7-433E-AEB4-15F4BC1B9F70}" dt="2024-06-25T18:52:34.147" v="2001" actId="26606"/>
          <ac:spMkLst>
            <pc:docMk/>
            <pc:sldMk cId="325726532" sldId="264"/>
            <ac:spMk id="15" creationId="{9DECDBF4-02B6-4BB4-B65B-B8107AD6A9E8}"/>
          </ac:spMkLst>
        </pc:spChg>
        <pc:spChg chg="add">
          <ac:chgData name="Maria Eugenia  Letelier Galvez" userId="bb7859c2-2286-4fa1-980f-f5d2afd81cca" providerId="ADAL" clId="{81EA44E2-34A7-433E-AEB4-15F4BC1B9F70}" dt="2024-06-25T18:52:34.147" v="2001" actId="26606"/>
          <ac:spMkLst>
            <pc:docMk/>
            <pc:sldMk cId="325726532" sldId="264"/>
            <ac:spMk id="20" creationId="{AFF8D2E5-2C4E-47B1-930B-6C82B7C31331}"/>
          </ac:spMkLst>
        </pc:spChg>
        <pc:spChg chg="add">
          <ac:chgData name="Maria Eugenia  Letelier Galvez" userId="bb7859c2-2286-4fa1-980f-f5d2afd81cca" providerId="ADAL" clId="{81EA44E2-34A7-433E-AEB4-15F4BC1B9F70}" dt="2024-06-25T18:52:34.147" v="2001" actId="26606"/>
          <ac:spMkLst>
            <pc:docMk/>
            <pc:sldMk cId="325726532" sldId="264"/>
            <ac:spMk id="22" creationId="{801E4ADA-0EA9-4930-846E-3C11E8BED6DD}"/>
          </ac:spMkLst>
        </pc:spChg>
        <pc:spChg chg="add">
          <ac:chgData name="Maria Eugenia  Letelier Galvez" userId="bb7859c2-2286-4fa1-980f-f5d2afd81cca" providerId="ADAL" clId="{81EA44E2-34A7-433E-AEB4-15F4BC1B9F70}" dt="2024-06-25T18:52:34.147" v="2001" actId="26606"/>
          <ac:spMkLst>
            <pc:docMk/>
            <pc:sldMk cId="325726532" sldId="264"/>
            <ac:spMk id="24" creationId="{FB92FFCE-0C90-454E-AA25-D4EE9A6C39C5}"/>
          </ac:spMkLst>
        </pc:spChg>
        <pc:graphicFrameChg chg="mod modGraphic">
          <ac:chgData name="Maria Eugenia  Letelier Galvez" userId="bb7859c2-2286-4fa1-980f-f5d2afd81cca" providerId="ADAL" clId="{81EA44E2-34A7-433E-AEB4-15F4BC1B9F70}" dt="2024-06-25T18:52:34.147" v="2001" actId="26606"/>
          <ac:graphicFrameMkLst>
            <pc:docMk/>
            <pc:sldMk cId="325726532" sldId="264"/>
            <ac:graphicFrameMk id="7" creationId="{12C2365E-7325-3634-A5E5-75712AD0702C}"/>
          </ac:graphicFrameMkLst>
        </pc:graphicFrameChg>
      </pc:sldChg>
      <pc:sldChg chg="modSp add mod">
        <pc:chgData name="Maria Eugenia  Letelier Galvez" userId="bb7859c2-2286-4fa1-980f-f5d2afd81cca" providerId="ADAL" clId="{81EA44E2-34A7-433E-AEB4-15F4BC1B9F70}" dt="2024-06-25T18:39:08.283" v="1496" actId="20577"/>
        <pc:sldMkLst>
          <pc:docMk/>
          <pc:sldMk cId="1291239073" sldId="265"/>
        </pc:sldMkLst>
        <pc:spChg chg="mod">
          <ac:chgData name="Maria Eugenia  Letelier Galvez" userId="bb7859c2-2286-4fa1-980f-f5d2afd81cca" providerId="ADAL" clId="{81EA44E2-34A7-433E-AEB4-15F4BC1B9F70}" dt="2024-06-25T18:39:08.283" v="1496" actId="20577"/>
          <ac:spMkLst>
            <pc:docMk/>
            <pc:sldMk cId="1291239073" sldId="265"/>
            <ac:spMk id="2" creationId="{FBDA6D81-B2AE-DF04-92A1-8133F0DE5D69}"/>
          </ac:spMkLst>
        </pc:spChg>
      </pc:sldChg>
      <pc:sldChg chg="addSp delSp modSp add mod ord">
        <pc:chgData name="Maria Eugenia  Letelier Galvez" userId="bb7859c2-2286-4fa1-980f-f5d2afd81cca" providerId="ADAL" clId="{81EA44E2-34A7-433E-AEB4-15F4BC1B9F70}" dt="2024-06-25T18:41:16.659" v="1608" actId="26606"/>
        <pc:sldMkLst>
          <pc:docMk/>
          <pc:sldMk cId="837275876" sldId="266"/>
        </pc:sldMkLst>
        <pc:spChg chg="del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11" creationId="{53B021B3-DE93-4AB7-8A18-CF5F1CED88B8}"/>
          </ac:spMkLst>
        </pc:spChg>
        <pc:spChg chg="del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13" creationId="{52D502E5-F6B4-4D58-B4AE-FC466FF15EE8}"/>
          </ac:spMkLst>
        </pc:spChg>
        <pc:spChg chg="del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15" creationId="{9DECDBF4-02B6-4BB4-B65B-B8107AD6A9E8}"/>
          </ac:spMkLst>
        </pc:spChg>
        <pc:spChg chg="add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20" creationId="{2659FDB4-FCBE-4A89-B46D-43D4FA54464D}"/>
          </ac:spMkLst>
        </pc:spChg>
        <pc:spChg chg="add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24" creationId="{58BDB0EE-D238-415B-9ED8-62AA6AB2AAD1}"/>
          </ac:spMkLst>
        </pc:spChg>
        <pc:spChg chg="add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26" creationId="{C5B55FC3-961D-4325-82F1-DE92B0D04E03}"/>
          </ac:spMkLst>
        </pc:spChg>
        <pc:spChg chg="add">
          <ac:chgData name="Maria Eugenia  Letelier Galvez" userId="bb7859c2-2286-4fa1-980f-f5d2afd81cca" providerId="ADAL" clId="{81EA44E2-34A7-433E-AEB4-15F4BC1B9F70}" dt="2024-06-25T18:41:16.659" v="1608" actId="26606"/>
          <ac:spMkLst>
            <pc:docMk/>
            <pc:sldMk cId="837275876" sldId="266"/>
            <ac:spMk id="28" creationId="{4C8AB332-D09E-4F28-943C-DABDD4716A3C}"/>
          </ac:spMkLst>
        </pc:spChg>
        <pc:graphicFrameChg chg="mod modGraphic">
          <ac:chgData name="Maria Eugenia  Letelier Galvez" userId="bb7859c2-2286-4fa1-980f-f5d2afd81cca" providerId="ADAL" clId="{81EA44E2-34A7-433E-AEB4-15F4BC1B9F70}" dt="2024-06-25T18:41:16.659" v="1608" actId="26606"/>
          <ac:graphicFrameMkLst>
            <pc:docMk/>
            <pc:sldMk cId="837275876" sldId="266"/>
            <ac:graphicFrameMk id="7" creationId="{12C2365E-7325-3634-A5E5-75712AD0702C}"/>
          </ac:graphicFrameMkLst>
        </pc:graphicFrameChg>
        <pc:cxnChg chg="add">
          <ac:chgData name="Maria Eugenia  Letelier Galvez" userId="bb7859c2-2286-4fa1-980f-f5d2afd81cca" providerId="ADAL" clId="{81EA44E2-34A7-433E-AEB4-15F4BC1B9F70}" dt="2024-06-25T18:41:16.659" v="1608" actId="26606"/>
          <ac:cxnSpMkLst>
            <pc:docMk/>
            <pc:sldMk cId="837275876" sldId="266"/>
            <ac:cxnSpMk id="22" creationId="{C8F51B3F-8331-4E4A-AE96-D47B1006EEAD}"/>
          </ac:cxnSpMkLst>
        </pc:cxnChg>
      </pc:sldChg>
      <pc:sldChg chg="addSp delSp modSp new del mod setBg setClrOvrMap">
        <pc:chgData name="Maria Eugenia  Letelier Galvez" userId="bb7859c2-2286-4fa1-980f-f5d2afd81cca" providerId="ADAL" clId="{81EA44E2-34A7-433E-AEB4-15F4BC1B9F70}" dt="2024-06-25T18:45:19.451" v="1679" actId="47"/>
        <pc:sldMkLst>
          <pc:docMk/>
          <pc:sldMk cId="2193861454" sldId="267"/>
        </pc:sldMkLst>
        <pc:spChg chg="del mod">
          <ac:chgData name="Maria Eugenia  Letelier Galvez" userId="bb7859c2-2286-4fa1-980f-f5d2afd81cca" providerId="ADAL" clId="{81EA44E2-34A7-433E-AEB4-15F4BC1B9F70}" dt="2024-06-25T18:43:48.130" v="1670" actId="478"/>
          <ac:spMkLst>
            <pc:docMk/>
            <pc:sldMk cId="2193861454" sldId="267"/>
            <ac:spMk id="2" creationId="{61E3D7BA-5B3E-CE3C-62E0-3F0F6091524C}"/>
          </ac:spMkLst>
        </pc:spChg>
        <pc:spChg chg="mod">
          <ac:chgData name="Maria Eugenia  Letelier Galvez" userId="bb7859c2-2286-4fa1-980f-f5d2afd81cca" providerId="ADAL" clId="{81EA44E2-34A7-433E-AEB4-15F4BC1B9F70}" dt="2024-06-25T18:43:52.440" v="1673" actId="26606"/>
          <ac:spMkLst>
            <pc:docMk/>
            <pc:sldMk cId="2193861454" sldId="267"/>
            <ac:spMk id="3" creationId="{D955765C-F98A-8614-5C7D-0A78EF06A99E}"/>
          </ac:spMkLst>
        </pc:spChg>
        <pc:spChg chg="add del">
          <ac:chgData name="Maria Eugenia  Letelier Galvez" userId="bb7859c2-2286-4fa1-980f-f5d2afd81cca" providerId="ADAL" clId="{81EA44E2-34A7-433E-AEB4-15F4BC1B9F70}" dt="2024-06-25T18:43:52.440" v="1673" actId="26606"/>
          <ac:spMkLst>
            <pc:docMk/>
            <pc:sldMk cId="2193861454" sldId="267"/>
            <ac:spMk id="9" creationId="{3ECBE1F1-D69B-4AFA-ABD5-8E41720EF6DE}"/>
          </ac:spMkLst>
        </pc:spChg>
        <pc:spChg chg="add del">
          <ac:chgData name="Maria Eugenia  Letelier Galvez" userId="bb7859c2-2286-4fa1-980f-f5d2afd81cca" providerId="ADAL" clId="{81EA44E2-34A7-433E-AEB4-15F4BC1B9F70}" dt="2024-06-25T18:43:52.440" v="1673" actId="26606"/>
          <ac:spMkLst>
            <pc:docMk/>
            <pc:sldMk cId="2193861454" sldId="267"/>
            <ac:spMk id="11" creationId="{603A6265-E10C-4B85-9C20-E75FCAF9CC63}"/>
          </ac:spMkLst>
        </pc:spChg>
        <pc:spChg chg="add del">
          <ac:chgData name="Maria Eugenia  Letelier Galvez" userId="bb7859c2-2286-4fa1-980f-f5d2afd81cca" providerId="ADAL" clId="{81EA44E2-34A7-433E-AEB4-15F4BC1B9F70}" dt="2024-06-25T18:43:52.440" v="1672" actId="26606"/>
          <ac:spMkLst>
            <pc:docMk/>
            <pc:sldMk cId="2193861454" sldId="267"/>
            <ac:spMk id="16" creationId="{3ECBE1F1-D69B-4AFA-ABD5-8E41720EF6DE}"/>
          </ac:spMkLst>
        </pc:spChg>
        <pc:spChg chg="add del">
          <ac:chgData name="Maria Eugenia  Letelier Galvez" userId="bb7859c2-2286-4fa1-980f-f5d2afd81cca" providerId="ADAL" clId="{81EA44E2-34A7-433E-AEB4-15F4BC1B9F70}" dt="2024-06-25T18:43:52.440" v="1672" actId="26606"/>
          <ac:spMkLst>
            <pc:docMk/>
            <pc:sldMk cId="2193861454" sldId="267"/>
            <ac:spMk id="18" creationId="{603A6265-E10C-4B85-9C20-E75FCAF9CC63}"/>
          </ac:spMkLst>
        </pc:spChg>
        <pc:spChg chg="add">
          <ac:chgData name="Maria Eugenia  Letelier Galvez" userId="bb7859c2-2286-4fa1-980f-f5d2afd81cca" providerId="ADAL" clId="{81EA44E2-34A7-433E-AEB4-15F4BC1B9F70}" dt="2024-06-25T18:43:52.440" v="1673" actId="26606"/>
          <ac:spMkLst>
            <pc:docMk/>
            <pc:sldMk cId="2193861454" sldId="267"/>
            <ac:spMk id="20" creationId="{7D3D7337-C310-4B2B-BE2D-98E9D6EC0DC8}"/>
          </ac:spMkLst>
        </pc:spChg>
        <pc:spChg chg="add">
          <ac:chgData name="Maria Eugenia  Letelier Galvez" userId="bb7859c2-2286-4fa1-980f-f5d2afd81cca" providerId="ADAL" clId="{81EA44E2-34A7-433E-AEB4-15F4BC1B9F70}" dt="2024-06-25T18:43:52.440" v="1673" actId="26606"/>
          <ac:spMkLst>
            <pc:docMk/>
            <pc:sldMk cId="2193861454" sldId="267"/>
            <ac:spMk id="21" creationId="{9B6A81E7-2A43-4366-8431-1FA7A780A2E6}"/>
          </ac:spMkLst>
        </pc:spChg>
        <pc:spChg chg="add">
          <ac:chgData name="Maria Eugenia  Letelier Galvez" userId="bb7859c2-2286-4fa1-980f-f5d2afd81cca" providerId="ADAL" clId="{81EA44E2-34A7-433E-AEB4-15F4BC1B9F70}" dt="2024-06-25T18:43:52.440" v="1673" actId="26606"/>
          <ac:spMkLst>
            <pc:docMk/>
            <pc:sldMk cId="2193861454" sldId="267"/>
            <ac:spMk id="22" creationId="{D09B7001-6C15-47E8-8C3B-A6EB53C98D3A}"/>
          </ac:spMkLst>
        </pc:spChg>
        <pc:picChg chg="add del">
          <ac:chgData name="Maria Eugenia  Letelier Galvez" userId="bb7859c2-2286-4fa1-980f-f5d2afd81cca" providerId="ADAL" clId="{81EA44E2-34A7-433E-AEB4-15F4BC1B9F70}" dt="2024-06-25T18:43:42.015" v="1668" actId="26606"/>
          <ac:picMkLst>
            <pc:docMk/>
            <pc:sldMk cId="2193861454" sldId="267"/>
            <ac:picMk id="5" creationId="{6785C5F8-9548-D870-8855-413D4C26EC60}"/>
          </ac:picMkLst>
        </pc:picChg>
        <pc:picChg chg="add del mod">
          <ac:chgData name="Maria Eugenia  Letelier Galvez" userId="bb7859c2-2286-4fa1-980f-f5d2afd81cca" providerId="ADAL" clId="{81EA44E2-34A7-433E-AEB4-15F4BC1B9F70}" dt="2024-06-25T18:44:35.341" v="1674" actId="478"/>
          <ac:picMkLst>
            <pc:docMk/>
            <pc:sldMk cId="2193861454" sldId="267"/>
            <ac:picMk id="7" creationId="{87F2EF58-84E6-5E91-8564-31689DFBC7B9}"/>
          </ac:picMkLst>
        </pc:picChg>
      </pc:sldChg>
      <pc:sldChg chg="addSp delSp modSp add mod ord setBg setClrOvrMap delDesignElem chgLayout">
        <pc:chgData name="Maria Eugenia  Letelier Galvez" userId="bb7859c2-2286-4fa1-980f-f5d2afd81cca" providerId="ADAL" clId="{81EA44E2-34A7-433E-AEB4-15F4BC1B9F70}" dt="2024-06-25T18:45:04.902" v="1678" actId="26606"/>
        <pc:sldMkLst>
          <pc:docMk/>
          <pc:sldMk cId="196883797" sldId="268"/>
        </pc:sldMkLst>
        <pc:spChg chg="mod ord">
          <ac:chgData name="Maria Eugenia  Letelier Galvez" userId="bb7859c2-2286-4fa1-980f-f5d2afd81cca" providerId="ADAL" clId="{81EA44E2-34A7-433E-AEB4-15F4BC1B9F70}" dt="2024-06-25T18:45:04.902" v="1678" actId="26606"/>
          <ac:spMkLst>
            <pc:docMk/>
            <pc:sldMk cId="196883797" sldId="268"/>
            <ac:spMk id="2" creationId="{FBDA6D81-B2AE-DF04-92A1-8133F0DE5D69}"/>
          </ac:spMkLst>
        </pc:spChg>
        <pc:spChg chg="add del mod ord">
          <ac:chgData name="Maria Eugenia  Letelier Galvez" userId="bb7859c2-2286-4fa1-980f-f5d2afd81cca" providerId="ADAL" clId="{81EA44E2-34A7-433E-AEB4-15F4BC1B9F70}" dt="2024-06-25T18:44:52.867" v="1677" actId="700"/>
          <ac:spMkLst>
            <pc:docMk/>
            <pc:sldMk cId="196883797" sldId="268"/>
            <ac:spMk id="3" creationId="{502C27C1-65E5-9C49-F477-A7190DFF7A4E}"/>
          </ac:spMkLst>
        </pc:spChg>
        <pc:spChg chg="add del">
          <ac:chgData name="Maria Eugenia  Letelier Galvez" userId="bb7859c2-2286-4fa1-980f-f5d2afd81cca" providerId="ADAL" clId="{81EA44E2-34A7-433E-AEB4-15F4BC1B9F70}" dt="2024-06-25T18:45:04.902" v="1678" actId="26606"/>
          <ac:spMkLst>
            <pc:docMk/>
            <pc:sldMk cId="196883797" sldId="268"/>
            <ac:spMk id="46" creationId="{71B2258F-86CA-4D4D-8270-BC05FCDEBFB3}"/>
          </ac:spMkLst>
        </pc:spChg>
        <pc:spChg chg="add">
          <ac:chgData name="Maria Eugenia  Letelier Galvez" userId="bb7859c2-2286-4fa1-980f-f5d2afd81cca" providerId="ADAL" clId="{81EA44E2-34A7-433E-AEB4-15F4BC1B9F70}" dt="2024-06-25T18:45:04.902" v="1678" actId="26606"/>
          <ac:spMkLst>
            <pc:docMk/>
            <pc:sldMk cId="196883797" sldId="268"/>
            <ac:spMk id="51" creationId="{D47766EE-4192-4B2D-A5A0-F60F9A5F743F}"/>
          </ac:spMkLst>
        </pc:spChg>
        <pc:spChg chg="add">
          <ac:chgData name="Maria Eugenia  Letelier Galvez" userId="bb7859c2-2286-4fa1-980f-f5d2afd81cca" providerId="ADAL" clId="{81EA44E2-34A7-433E-AEB4-15F4BC1B9F70}" dt="2024-06-25T18:45:04.902" v="1678" actId="26606"/>
          <ac:spMkLst>
            <pc:docMk/>
            <pc:sldMk cId="196883797" sldId="268"/>
            <ac:spMk id="53" creationId="{D6705569-F545-4F47-A260-A9202826EA20}"/>
          </ac:spMkLst>
        </pc:spChg>
        <pc:picChg chg="mod">
          <ac:chgData name="Maria Eugenia  Letelier Galvez" userId="bb7859c2-2286-4fa1-980f-f5d2afd81cca" providerId="ADAL" clId="{81EA44E2-34A7-433E-AEB4-15F4BC1B9F70}" dt="2024-06-25T18:45:04.902" v="1678" actId="26606"/>
          <ac:picMkLst>
            <pc:docMk/>
            <pc:sldMk cId="196883797" sldId="268"/>
            <ac:picMk id="42" creationId="{041025D9-56AA-D5E3-78F4-D1C784783177}"/>
          </ac:picMkLst>
        </pc:picChg>
      </pc:sldChg>
      <pc:sldChg chg="addSp delSp modSp new mod setBg">
        <pc:chgData name="Maria Eugenia  Letelier Galvez" userId="bb7859c2-2286-4fa1-980f-f5d2afd81cca" providerId="ADAL" clId="{81EA44E2-34A7-433E-AEB4-15F4BC1B9F70}" dt="2024-06-25T18:56:20.773" v="2033" actId="20577"/>
        <pc:sldMkLst>
          <pc:docMk/>
          <pc:sldMk cId="3680501391" sldId="269"/>
        </pc:sldMkLst>
        <pc:spChg chg="mod">
          <ac:chgData name="Maria Eugenia  Letelier Galvez" userId="bb7859c2-2286-4fa1-980f-f5d2afd81cca" providerId="ADAL" clId="{81EA44E2-34A7-433E-AEB4-15F4BC1B9F70}" dt="2024-06-25T18:56:20.773" v="2033" actId="20577"/>
          <ac:spMkLst>
            <pc:docMk/>
            <pc:sldMk cId="3680501391" sldId="269"/>
            <ac:spMk id="2" creationId="{F5725F63-050E-8942-2CA2-BE1D6D9EC0E7}"/>
          </ac:spMkLst>
        </pc:spChg>
        <pc:spChg chg="mo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3" creationId="{34232BE5-2D38-AC7D-B82C-62F1072356A0}"/>
          </ac:spMkLst>
        </pc:spChg>
        <pc:spChg chg="add del">
          <ac:chgData name="Maria Eugenia  Letelier Galvez" userId="bb7859c2-2286-4fa1-980f-f5d2afd81cca" providerId="ADAL" clId="{81EA44E2-34A7-433E-AEB4-15F4BC1B9F70}" dt="2024-06-25T18:55:01.795" v="2006" actId="26606"/>
          <ac:spMkLst>
            <pc:docMk/>
            <pc:sldMk cId="3680501391" sldId="269"/>
            <ac:spMk id="8" creationId="{1C799903-48D5-4A31-A1A2-541072D9771E}"/>
          </ac:spMkLst>
        </pc:spChg>
        <pc:spChg chg="add del">
          <ac:chgData name="Maria Eugenia  Letelier Galvez" userId="bb7859c2-2286-4fa1-980f-f5d2afd81cca" providerId="ADAL" clId="{81EA44E2-34A7-433E-AEB4-15F4BC1B9F70}" dt="2024-06-25T18:54:51.023" v="2004" actId="26606"/>
          <ac:spMkLst>
            <pc:docMk/>
            <pc:sldMk cId="3680501391" sldId="269"/>
            <ac:spMk id="9" creationId="{9F7D5CDA-D291-4307-BF55-1381FED29634}"/>
          </ac:spMkLst>
        </pc:spChg>
        <pc:spChg chg="add del">
          <ac:chgData name="Maria Eugenia  Letelier Galvez" userId="bb7859c2-2286-4fa1-980f-f5d2afd81cca" providerId="ADAL" clId="{81EA44E2-34A7-433E-AEB4-15F4BC1B9F70}" dt="2024-06-25T18:55:01.795" v="2006" actId="26606"/>
          <ac:spMkLst>
            <pc:docMk/>
            <pc:sldMk cId="3680501391" sldId="269"/>
            <ac:spMk id="10" creationId="{8EFFF109-FC58-4FD3-BE05-9775A1310F55}"/>
          </ac:spMkLst>
        </pc:spChg>
        <pc:spChg chg="add del">
          <ac:chgData name="Maria Eugenia  Letelier Galvez" userId="bb7859c2-2286-4fa1-980f-f5d2afd81cca" providerId="ADAL" clId="{81EA44E2-34A7-433E-AEB4-15F4BC1B9F70}" dt="2024-06-25T18:55:03.150" v="2008" actId="26606"/>
          <ac:spMkLst>
            <pc:docMk/>
            <pc:sldMk cId="3680501391" sldId="269"/>
            <ac:spMk id="11" creationId="{9C3A50E9-9119-7BC3-083B-2D84CCC78E47}"/>
          </ac:spMkLst>
        </pc:spChg>
        <pc:spChg chg="add del">
          <ac:chgData name="Maria Eugenia  Letelier Galvez" userId="bb7859c2-2286-4fa1-980f-f5d2afd81cca" providerId="ADAL" clId="{81EA44E2-34A7-433E-AEB4-15F4BC1B9F70}" dt="2024-06-25T18:55:01.795" v="2006" actId="26606"/>
          <ac:spMkLst>
            <pc:docMk/>
            <pc:sldMk cId="3680501391" sldId="269"/>
            <ac:spMk id="12" creationId="{E1B96AD6-92A9-4273-A62B-96A1C3E0BA95}"/>
          </ac:spMkLst>
        </pc:spChg>
        <pc:spChg chg="add del">
          <ac:chgData name="Maria Eugenia  Letelier Galvez" userId="bb7859c2-2286-4fa1-980f-f5d2afd81cca" providerId="ADAL" clId="{81EA44E2-34A7-433E-AEB4-15F4BC1B9F70}" dt="2024-06-25T18:55:03.150" v="2008" actId="26606"/>
          <ac:spMkLst>
            <pc:docMk/>
            <pc:sldMk cId="3680501391" sldId="269"/>
            <ac:spMk id="13" creationId="{DC39DE25-0E4E-0AA7-0932-1D78C2372786}"/>
          </ac:spMkLst>
        </pc:spChg>
        <pc:spChg chg="add del">
          <ac:chgData name="Maria Eugenia  Letelier Galvez" userId="bb7859c2-2286-4fa1-980f-f5d2afd81cca" providerId="ADAL" clId="{81EA44E2-34A7-433E-AEB4-15F4BC1B9F70}" dt="2024-06-25T18:55:01.795" v="2006" actId="26606"/>
          <ac:spMkLst>
            <pc:docMk/>
            <pc:sldMk cId="3680501391" sldId="269"/>
            <ac:spMk id="14" creationId="{463EEC44-1BA3-44ED-81FC-A644B04B2A44}"/>
          </ac:spMkLst>
        </pc:spChg>
        <pc:spChg chg="add del">
          <ac:chgData name="Maria Eugenia  Letelier Galvez" userId="bb7859c2-2286-4fa1-980f-f5d2afd81cca" providerId="ADAL" clId="{81EA44E2-34A7-433E-AEB4-15F4BC1B9F70}" dt="2024-06-25T18:55:03.150" v="2008" actId="26606"/>
          <ac:spMkLst>
            <pc:docMk/>
            <pc:sldMk cId="3680501391" sldId="269"/>
            <ac:spMk id="15" creationId="{8D6EA299-0840-6DEA-E670-C49AEBC87E89}"/>
          </ac:spMkLst>
        </pc:spChg>
        <pc:spChg chg="add del">
          <ac:chgData name="Maria Eugenia  Letelier Galvez" userId="bb7859c2-2286-4fa1-980f-f5d2afd81cca" providerId="ADAL" clId="{81EA44E2-34A7-433E-AEB4-15F4BC1B9F70}" dt="2024-06-25T18:55:03.150" v="2008" actId="26606"/>
          <ac:spMkLst>
            <pc:docMk/>
            <pc:sldMk cId="3680501391" sldId="269"/>
            <ac:spMk id="17" creationId="{AE3A741D-C19B-960A-5803-1C5887147820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18" creationId="{7B786209-1B0B-4CA9-9BDD-F7327066A84D}"/>
          </ac:spMkLst>
        </pc:spChg>
        <pc:spChg chg="add del">
          <ac:chgData name="Maria Eugenia  Letelier Galvez" userId="bb7859c2-2286-4fa1-980f-f5d2afd81cca" providerId="ADAL" clId="{81EA44E2-34A7-433E-AEB4-15F4BC1B9F70}" dt="2024-06-25T18:55:18.304" v="2010" actId="26606"/>
          <ac:spMkLst>
            <pc:docMk/>
            <pc:sldMk cId="3680501391" sldId="269"/>
            <ac:spMk id="19" creationId="{B210AC1D-4063-4C6E-9528-FA9C4C0C18E6}"/>
          </ac:spMkLst>
        </pc:spChg>
        <pc:spChg chg="add del">
          <ac:chgData name="Maria Eugenia  Letelier Galvez" userId="bb7859c2-2286-4fa1-980f-f5d2afd81cca" providerId="ADAL" clId="{81EA44E2-34A7-433E-AEB4-15F4BC1B9F70}" dt="2024-06-25T18:55:18.304" v="2010" actId="26606"/>
          <ac:spMkLst>
            <pc:docMk/>
            <pc:sldMk cId="3680501391" sldId="269"/>
            <ac:spMk id="20" creationId="{02F8C595-E68C-4306-AED8-DC7826A0A506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2" creationId="{6691AC69-A76E-4DAB-B565-468B6B87ACF3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3" creationId="{1709F1D5-B0F1-4714-A239-E5B61C161915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4" creationId="{228FB460-D3FF-4440-A020-05982A09E517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5" creationId="{14847E93-7DC1-4D4B-8829-B19AA7137C50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6" creationId="{5566D6E1-03A1-4D73-A4E0-35D74D568A04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7" creationId="{9F835A99-04AC-494A-A572-AFE8413CC938}"/>
          </ac:spMkLst>
        </pc:spChg>
        <pc:spChg chg="add">
          <ac:chgData name="Maria Eugenia  Letelier Galvez" userId="bb7859c2-2286-4fa1-980f-f5d2afd81cca" providerId="ADAL" clId="{81EA44E2-34A7-433E-AEB4-15F4BC1B9F70}" dt="2024-06-25T18:55:18.319" v="2011" actId="26606"/>
          <ac:spMkLst>
            <pc:docMk/>
            <pc:sldMk cId="3680501391" sldId="269"/>
            <ac:spMk id="28" creationId="{2D2964BB-484D-45AE-AD66-D407D0629652}"/>
          </ac:spMkLst>
        </pc:spChg>
        <pc:picChg chg="add del">
          <ac:chgData name="Maria Eugenia  Letelier Galvez" userId="bb7859c2-2286-4fa1-980f-f5d2afd81cca" providerId="ADAL" clId="{81EA44E2-34A7-433E-AEB4-15F4BC1B9F70}" dt="2024-06-25T18:54:51.023" v="2004" actId="26606"/>
          <ac:picMkLst>
            <pc:docMk/>
            <pc:sldMk cId="3680501391" sldId="269"/>
            <ac:picMk id="5" creationId="{D72066A7-198A-693C-676A-4F1EA32C47F5}"/>
          </ac:picMkLst>
        </pc:picChg>
        <pc:picChg chg="add del">
          <ac:chgData name="Maria Eugenia  Letelier Galvez" userId="bb7859c2-2286-4fa1-980f-f5d2afd81cca" providerId="ADAL" clId="{81EA44E2-34A7-433E-AEB4-15F4BC1B9F70}" dt="2024-06-25T18:55:03.150" v="2008" actId="26606"/>
          <ac:picMkLst>
            <pc:docMk/>
            <pc:sldMk cId="3680501391" sldId="269"/>
            <ac:picMk id="16" creationId="{5C9ED5C3-1A4C-B0BB-F26A-E258892B75BD}"/>
          </ac:picMkLst>
        </pc:picChg>
        <pc:picChg chg="add del">
          <ac:chgData name="Maria Eugenia  Letelier Galvez" userId="bb7859c2-2286-4fa1-980f-f5d2afd81cca" providerId="ADAL" clId="{81EA44E2-34A7-433E-AEB4-15F4BC1B9F70}" dt="2024-06-25T18:55:18.304" v="2010" actId="26606"/>
          <ac:picMkLst>
            <pc:docMk/>
            <pc:sldMk cId="3680501391" sldId="269"/>
            <ac:picMk id="21" creationId="{E999F921-AA4F-B631-F965-2BADA2C7F894}"/>
          </ac:picMkLst>
        </pc:picChg>
      </pc:sldChg>
      <pc:sldChg chg="modSp add mod ord">
        <pc:chgData name="Maria Eugenia  Letelier Galvez" userId="bb7859c2-2286-4fa1-980f-f5d2afd81cca" providerId="ADAL" clId="{81EA44E2-34A7-433E-AEB4-15F4BC1B9F70}" dt="2024-06-25T18:58:06.724" v="2097" actId="20577"/>
        <pc:sldMkLst>
          <pc:docMk/>
          <pc:sldMk cId="3386263487" sldId="270"/>
        </pc:sldMkLst>
        <pc:spChg chg="mod">
          <ac:chgData name="Maria Eugenia  Letelier Galvez" userId="bb7859c2-2286-4fa1-980f-f5d2afd81cca" providerId="ADAL" clId="{81EA44E2-34A7-433E-AEB4-15F4BC1B9F70}" dt="2024-06-25T18:58:06.724" v="2097" actId="20577"/>
          <ac:spMkLst>
            <pc:docMk/>
            <pc:sldMk cId="3386263487" sldId="270"/>
            <ac:spMk id="2" creationId="{FBDA6D81-B2AE-DF04-92A1-8133F0DE5D69}"/>
          </ac:spMkLst>
        </pc:spChg>
      </pc:sldChg>
      <pc:sldChg chg="addSp new del mod">
        <pc:chgData name="Maria Eugenia  Letelier Galvez" userId="bb7859c2-2286-4fa1-980f-f5d2afd81cca" providerId="ADAL" clId="{81EA44E2-34A7-433E-AEB4-15F4BC1B9F70}" dt="2024-06-25T19:07:09.801" v="2100" actId="2696"/>
        <pc:sldMkLst>
          <pc:docMk/>
          <pc:sldMk cId="2528302070" sldId="271"/>
        </pc:sldMkLst>
        <pc:spChg chg="add">
          <ac:chgData name="Maria Eugenia  Letelier Galvez" userId="bb7859c2-2286-4fa1-980f-f5d2afd81cca" providerId="ADAL" clId="{81EA44E2-34A7-433E-AEB4-15F4BC1B9F70}" dt="2024-06-25T19:06:50.923" v="2099" actId="22"/>
          <ac:spMkLst>
            <pc:docMk/>
            <pc:sldMk cId="2528302070" sldId="271"/>
            <ac:spMk id="5" creationId="{F54DD4A6-D34F-7D04-EF3E-1758E8B216DF}"/>
          </ac:spMkLst>
        </pc:spChg>
      </pc:sldChg>
      <pc:sldChg chg="addSp delSp modSp new mod setBg">
        <pc:chgData name="Maria Eugenia  Letelier Galvez" userId="bb7859c2-2286-4fa1-980f-f5d2afd81cca" providerId="ADAL" clId="{81EA44E2-34A7-433E-AEB4-15F4BC1B9F70}" dt="2024-06-25T19:25:30.737" v="2123" actId="6549"/>
        <pc:sldMkLst>
          <pc:docMk/>
          <pc:sldMk cId="4288640351" sldId="271"/>
        </pc:sldMkLst>
        <pc:spChg chg="mod">
          <ac:chgData name="Maria Eugenia  Letelier Galvez" userId="bb7859c2-2286-4fa1-980f-f5d2afd81cca" providerId="ADAL" clId="{81EA44E2-34A7-433E-AEB4-15F4BC1B9F70}" dt="2024-06-25T19:25:30.737" v="2123" actId="6549"/>
          <ac:spMkLst>
            <pc:docMk/>
            <pc:sldMk cId="4288640351" sldId="271"/>
            <ac:spMk id="2" creationId="{6BA8AA49-A38E-8B69-3BF2-920DC8F93051}"/>
          </ac:spMkLst>
        </pc:spChg>
        <pc:spChg chg="del mod">
          <ac:chgData name="Maria Eugenia  Letelier Galvez" userId="bb7859c2-2286-4fa1-980f-f5d2afd81cca" providerId="ADAL" clId="{81EA44E2-34A7-433E-AEB4-15F4BC1B9F70}" dt="2024-06-25T19:08:21.809" v="2110" actId="21"/>
          <ac:spMkLst>
            <pc:docMk/>
            <pc:sldMk cId="4288640351" sldId="271"/>
            <ac:spMk id="3" creationId="{1279C41E-2050-D62F-68A4-8631ADB8837A}"/>
          </ac:spMkLst>
        </pc:spChg>
        <pc:spChg chg="add del">
          <ac:chgData name="Maria Eugenia  Letelier Galvez" userId="bb7859c2-2286-4fa1-980f-f5d2afd81cca" providerId="ADAL" clId="{81EA44E2-34A7-433E-AEB4-15F4BC1B9F70}" dt="2024-06-25T19:08:12.228" v="2109" actId="26606"/>
          <ac:spMkLst>
            <pc:docMk/>
            <pc:sldMk cId="4288640351" sldId="271"/>
            <ac:spMk id="8" creationId="{27427488-068E-4B55-AC8D-CD070B8CD46D}"/>
          </ac:spMkLst>
        </pc:spChg>
        <pc:spChg chg="add del">
          <ac:chgData name="Maria Eugenia  Letelier Galvez" userId="bb7859c2-2286-4fa1-980f-f5d2afd81cca" providerId="ADAL" clId="{81EA44E2-34A7-433E-AEB4-15F4BC1B9F70}" dt="2024-06-25T19:08:12.228" v="2109" actId="26606"/>
          <ac:spMkLst>
            <pc:docMk/>
            <pc:sldMk cId="4288640351" sldId="271"/>
            <ac:spMk id="14" creationId="{6822B5A5-A76C-4DCB-9522-E70E2E230CBE}"/>
          </ac:spMkLst>
        </pc:spChg>
        <pc:spChg chg="add del">
          <ac:chgData name="Maria Eugenia  Letelier Galvez" userId="bb7859c2-2286-4fa1-980f-f5d2afd81cca" providerId="ADAL" clId="{81EA44E2-34A7-433E-AEB4-15F4BC1B9F70}" dt="2024-06-25T19:08:12.228" v="2109" actId="26606"/>
          <ac:spMkLst>
            <pc:docMk/>
            <pc:sldMk cId="4288640351" sldId="271"/>
            <ac:spMk id="16" creationId="{A20AF199-99C2-4569-9CAF-24514AE5E82A}"/>
          </ac:spMkLst>
        </pc:spChg>
        <pc:spChg chg="add del">
          <ac:chgData name="Maria Eugenia  Letelier Galvez" userId="bb7859c2-2286-4fa1-980f-f5d2afd81cca" providerId="ADAL" clId="{81EA44E2-34A7-433E-AEB4-15F4BC1B9F70}" dt="2024-06-25T19:08:12.213" v="2108" actId="26606"/>
          <ac:spMkLst>
            <pc:docMk/>
            <pc:sldMk cId="4288640351" sldId="271"/>
            <ac:spMk id="21" creationId="{6F5A5072-7B47-4D32-B52A-4EBBF590B8A5}"/>
          </ac:spMkLst>
        </pc:spChg>
        <pc:spChg chg="add del">
          <ac:chgData name="Maria Eugenia  Letelier Galvez" userId="bb7859c2-2286-4fa1-980f-f5d2afd81cca" providerId="ADAL" clId="{81EA44E2-34A7-433E-AEB4-15F4BC1B9F70}" dt="2024-06-25T19:08:06.233" v="2106" actId="26606"/>
          <ac:spMkLst>
            <pc:docMk/>
            <pc:sldMk cId="4288640351" sldId="271"/>
            <ac:spMk id="22" creationId="{9B7AD9F6-8CE7-4299-8FC6-328F4DCD3FF9}"/>
          </ac:spMkLst>
        </pc:spChg>
        <pc:spChg chg="add del">
          <ac:chgData name="Maria Eugenia  Letelier Galvez" userId="bb7859c2-2286-4fa1-980f-f5d2afd81cca" providerId="ADAL" clId="{81EA44E2-34A7-433E-AEB4-15F4BC1B9F70}" dt="2024-06-25T19:08:12.213" v="2108" actId="26606"/>
          <ac:spMkLst>
            <pc:docMk/>
            <pc:sldMk cId="4288640351" sldId="271"/>
            <ac:spMk id="23" creationId="{9715DAF0-AE1B-46C9-8A6B-DB2AA05AB91D}"/>
          </ac:spMkLst>
        </pc:spChg>
        <pc:spChg chg="add del">
          <ac:chgData name="Maria Eugenia  Letelier Galvez" userId="bb7859c2-2286-4fa1-980f-f5d2afd81cca" providerId="ADAL" clId="{81EA44E2-34A7-433E-AEB4-15F4BC1B9F70}" dt="2024-06-25T19:08:06.233" v="2106" actId="26606"/>
          <ac:spMkLst>
            <pc:docMk/>
            <pc:sldMk cId="4288640351" sldId="271"/>
            <ac:spMk id="24" creationId="{F49775AF-8896-43EE-92C6-83497D6DC56F}"/>
          </ac:spMkLst>
        </pc:spChg>
        <pc:spChg chg="add del">
          <ac:chgData name="Maria Eugenia  Letelier Galvez" userId="bb7859c2-2286-4fa1-980f-f5d2afd81cca" providerId="ADAL" clId="{81EA44E2-34A7-433E-AEB4-15F4BC1B9F70}" dt="2024-06-25T19:08:12.213" v="2108" actId="26606"/>
          <ac:spMkLst>
            <pc:docMk/>
            <pc:sldMk cId="4288640351" sldId="271"/>
            <ac:spMk id="25" creationId="{6016219D-510E-4184-9090-6D5578A87BD1}"/>
          </ac:spMkLst>
        </pc:spChg>
        <pc:spChg chg="add del">
          <ac:chgData name="Maria Eugenia  Letelier Galvez" userId="bb7859c2-2286-4fa1-980f-f5d2afd81cca" providerId="ADAL" clId="{81EA44E2-34A7-433E-AEB4-15F4BC1B9F70}" dt="2024-06-25T19:08:12.213" v="2108" actId="26606"/>
          <ac:spMkLst>
            <pc:docMk/>
            <pc:sldMk cId="4288640351" sldId="271"/>
            <ac:spMk id="27" creationId="{AFF4A713-7B75-4B21-90D7-5AB19547C728}"/>
          </ac:spMkLst>
        </pc:spChg>
        <pc:spChg chg="add del">
          <ac:chgData name="Maria Eugenia  Letelier Galvez" userId="bb7859c2-2286-4fa1-980f-f5d2afd81cca" providerId="ADAL" clId="{81EA44E2-34A7-433E-AEB4-15F4BC1B9F70}" dt="2024-06-25T19:08:12.213" v="2108" actId="26606"/>
          <ac:spMkLst>
            <pc:docMk/>
            <pc:sldMk cId="4288640351" sldId="271"/>
            <ac:spMk id="29" creationId="{DC631C0B-6DA6-4E57-8231-CE32B3434A7E}"/>
          </ac:spMkLst>
        </pc:spChg>
        <pc:spChg chg="add del">
          <ac:chgData name="Maria Eugenia  Letelier Galvez" userId="bb7859c2-2286-4fa1-980f-f5d2afd81cca" providerId="ADAL" clId="{81EA44E2-34A7-433E-AEB4-15F4BC1B9F70}" dt="2024-06-25T19:08:12.213" v="2108" actId="26606"/>
          <ac:spMkLst>
            <pc:docMk/>
            <pc:sldMk cId="4288640351" sldId="271"/>
            <ac:spMk id="31" creationId="{C29501E6-A978-4A61-9689-9085AF97A53A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5" actId="26606"/>
          <ac:spMkLst>
            <pc:docMk/>
            <pc:sldMk cId="4288640351" sldId="271"/>
            <ac:spMk id="33" creationId="{4522B21E-B2B9-4C72-9A71-C87EFD137480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5" actId="26606"/>
          <ac:spMkLst>
            <pc:docMk/>
            <pc:sldMk cId="4288640351" sldId="271"/>
            <ac:spMk id="34" creationId="{5EB7D2A2-F448-44D4-938C-DC84CBCB3B1E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5" actId="26606"/>
          <ac:spMkLst>
            <pc:docMk/>
            <pc:sldMk cId="4288640351" sldId="271"/>
            <ac:spMk id="35" creationId="{871AEA07-1E14-44B4-8E55-64EF049CD66F}"/>
          </ac:spMkLst>
        </pc:spChg>
        <pc:spChg chg="add">
          <ac:chgData name="Maria Eugenia  Letelier Galvez" userId="bb7859c2-2286-4fa1-980f-f5d2afd81cca" providerId="ADAL" clId="{81EA44E2-34A7-433E-AEB4-15F4BC1B9F70}" dt="2024-06-25T19:25:06.197" v="2115" actId="26606"/>
          <ac:spMkLst>
            <pc:docMk/>
            <pc:sldMk cId="4288640351" sldId="271"/>
            <ac:spMk id="41" creationId="{934F1179-B481-4F9E-BCA3-AFB972070F83}"/>
          </ac:spMkLst>
        </pc:spChg>
        <pc:spChg chg="add del">
          <ac:chgData name="Maria Eugenia  Letelier Galvez" userId="bb7859c2-2286-4fa1-980f-f5d2afd81cca" providerId="ADAL" clId="{81EA44E2-34A7-433E-AEB4-15F4BC1B9F70}" dt="2024-06-25T19:24:56.625" v="2112" actId="26606"/>
          <ac:spMkLst>
            <pc:docMk/>
            <pc:sldMk cId="4288640351" sldId="271"/>
            <ac:spMk id="42" creationId="{9B7AD9F6-8CE7-4299-8FC6-328F4DCD3FF9}"/>
          </ac:spMkLst>
        </pc:spChg>
        <pc:spChg chg="add">
          <ac:chgData name="Maria Eugenia  Letelier Galvez" userId="bb7859c2-2286-4fa1-980f-f5d2afd81cca" providerId="ADAL" clId="{81EA44E2-34A7-433E-AEB4-15F4BC1B9F70}" dt="2024-06-25T19:25:06.197" v="2115" actId="26606"/>
          <ac:spMkLst>
            <pc:docMk/>
            <pc:sldMk cId="4288640351" sldId="271"/>
            <ac:spMk id="43" creationId="{827DC2C4-B485-428A-BF4A-472D2967F47F}"/>
          </ac:spMkLst>
        </pc:spChg>
        <pc:spChg chg="add del">
          <ac:chgData name="Maria Eugenia  Letelier Galvez" userId="bb7859c2-2286-4fa1-980f-f5d2afd81cca" providerId="ADAL" clId="{81EA44E2-34A7-433E-AEB4-15F4BC1B9F70}" dt="2024-06-25T19:24:56.625" v="2112" actId="26606"/>
          <ac:spMkLst>
            <pc:docMk/>
            <pc:sldMk cId="4288640351" sldId="271"/>
            <ac:spMk id="44" creationId="{F49775AF-8896-43EE-92C6-83497D6DC56F}"/>
          </ac:spMkLst>
        </pc:spChg>
        <pc:spChg chg="add">
          <ac:chgData name="Maria Eugenia  Letelier Galvez" userId="bb7859c2-2286-4fa1-980f-f5d2afd81cca" providerId="ADAL" clId="{81EA44E2-34A7-433E-AEB4-15F4BC1B9F70}" dt="2024-06-25T19:25:06.197" v="2115" actId="26606"/>
          <ac:spMkLst>
            <pc:docMk/>
            <pc:sldMk cId="4288640351" sldId="271"/>
            <ac:spMk id="45" creationId="{EE04B5EB-F158-4507-90DD-BD23620C7CC9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46" creationId="{C5CB530E-515E-412C-9DF1-5F8FFBD6F383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47" creationId="{E7F94237-0536-4DB1-8C95-39E355CED94B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48" creationId="{712D4376-A578-4FF1-94FC-245E7A6A489F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49" creationId="{1A3C89F8-0D2F-47FF-B903-151248265F47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50" creationId="{AEA7509D-F04F-40CB-A0B3-EEF16499CC9F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54" creationId="{508BEF50-7B1E-49A4-BC19-5F4F1D755E64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56" creationId="{3FBAD350-5664-4811-A208-657FB882D350}"/>
          </ac:spMkLst>
        </pc:spChg>
        <pc:spChg chg="add del">
          <ac:chgData name="Maria Eugenia  Letelier Galvez" userId="bb7859c2-2286-4fa1-980f-f5d2afd81cca" providerId="ADAL" clId="{81EA44E2-34A7-433E-AEB4-15F4BC1B9F70}" dt="2024-06-25T19:25:06.197" v="2114" actId="26606"/>
          <ac:spMkLst>
            <pc:docMk/>
            <pc:sldMk cId="4288640351" sldId="271"/>
            <ac:spMk id="58" creationId="{C39ADB8F-D187-49D7-BDCF-C1B6DC727068}"/>
          </ac:spMkLst>
        </pc:spChg>
        <pc:grpChg chg="add del">
          <ac:chgData name="Maria Eugenia  Letelier Galvez" userId="bb7859c2-2286-4fa1-980f-f5d2afd81cca" providerId="ADAL" clId="{81EA44E2-34A7-433E-AEB4-15F4BC1B9F70}" dt="2024-06-25T19:08:12.228" v="2109" actId="26606"/>
          <ac:grpSpMkLst>
            <pc:docMk/>
            <pc:sldMk cId="4288640351" sldId="271"/>
            <ac:grpSpMk id="10" creationId="{709F4FC9-790F-4F97-8EE4-312CE916E8E1}"/>
          </ac:grpSpMkLst>
        </pc:grpChg>
        <pc:picChg chg="add del">
          <ac:chgData name="Maria Eugenia  Letelier Galvez" userId="bb7859c2-2286-4fa1-980f-f5d2afd81cca" providerId="ADAL" clId="{81EA44E2-34A7-433E-AEB4-15F4BC1B9F70}" dt="2024-06-25T19:08:06.233" v="2106" actId="26606"/>
          <ac:picMkLst>
            <pc:docMk/>
            <pc:sldMk cId="4288640351" sldId="271"/>
            <ac:picMk id="18" creationId="{4A85EB4A-3F2A-1F65-38C5-0BF4B1C83E06}"/>
          </ac:picMkLst>
        </pc:picChg>
        <pc:picChg chg="add del">
          <ac:chgData name="Maria Eugenia  Letelier Galvez" userId="bb7859c2-2286-4fa1-980f-f5d2afd81cca" providerId="ADAL" clId="{81EA44E2-34A7-433E-AEB4-15F4BC1B9F70}" dt="2024-06-25T19:24:56.625" v="2112" actId="26606"/>
          <ac:picMkLst>
            <pc:docMk/>
            <pc:sldMk cId="4288640351" sldId="271"/>
            <ac:picMk id="38" creationId="{EC88E864-DD08-F048-10AA-800F62395218}"/>
          </ac:picMkLst>
        </pc:picChg>
        <pc:picChg chg="add del">
          <ac:chgData name="Maria Eugenia  Letelier Galvez" userId="bb7859c2-2286-4fa1-980f-f5d2afd81cca" providerId="ADAL" clId="{81EA44E2-34A7-433E-AEB4-15F4BC1B9F70}" dt="2024-06-25T19:25:06.197" v="2114" actId="26606"/>
          <ac:picMkLst>
            <pc:docMk/>
            <pc:sldMk cId="4288640351" sldId="271"/>
            <ac:picMk id="51" creationId="{E164527B-C837-878D-8C95-DC1DABF9C367}"/>
          </ac:picMkLst>
        </pc:picChg>
        <pc:cxnChg chg="add del">
          <ac:chgData name="Maria Eugenia  Letelier Galvez" userId="bb7859c2-2286-4fa1-980f-f5d2afd81cca" providerId="ADAL" clId="{81EA44E2-34A7-433E-AEB4-15F4BC1B9F70}" dt="2024-06-25T19:25:06.197" v="2115" actId="26606"/>
          <ac:cxnSpMkLst>
            <pc:docMk/>
            <pc:sldMk cId="4288640351" sldId="271"/>
            <ac:cxnSpMk id="36" creationId="{F7C8EA93-3210-4C62-99E9-153C275E3A87}"/>
          </ac:cxnSpMkLst>
        </pc:cxnChg>
        <pc:cxnChg chg="add del">
          <ac:chgData name="Maria Eugenia  Letelier Galvez" userId="bb7859c2-2286-4fa1-980f-f5d2afd81cca" providerId="ADAL" clId="{81EA44E2-34A7-433E-AEB4-15F4BC1B9F70}" dt="2024-06-25T19:25:06.197" v="2114" actId="26606"/>
          <ac:cxnSpMkLst>
            <pc:docMk/>
            <pc:sldMk cId="4288640351" sldId="271"/>
            <ac:cxnSpMk id="52" creationId="{56020367-4FD5-4596-8E10-C5F095CD8DBF}"/>
          </ac:cxnSpMkLst>
        </pc:cxnChg>
      </pc:sldChg>
      <pc:sldChg chg="addSp delSp modSp new del mod chgLayout">
        <pc:chgData name="Maria Eugenia  Letelier Galvez" userId="bb7859c2-2286-4fa1-980f-f5d2afd81cca" providerId="ADAL" clId="{81EA44E2-34A7-433E-AEB4-15F4BC1B9F70}" dt="2024-06-25T19:37:54.745" v="2523" actId="47"/>
        <pc:sldMkLst>
          <pc:docMk/>
          <pc:sldMk cId="2894669087" sldId="272"/>
        </pc:sldMkLst>
        <pc:spChg chg="del">
          <ac:chgData name="Maria Eugenia  Letelier Galvez" userId="bb7859c2-2286-4fa1-980f-f5d2afd81cca" providerId="ADAL" clId="{81EA44E2-34A7-433E-AEB4-15F4BC1B9F70}" dt="2024-06-25T19:26:57.786" v="2125" actId="6264"/>
          <ac:spMkLst>
            <pc:docMk/>
            <pc:sldMk cId="2894669087" sldId="272"/>
            <ac:spMk id="2" creationId="{7A11D04F-2F51-7395-F109-164D35ADF6D1}"/>
          </ac:spMkLst>
        </pc:spChg>
        <pc:spChg chg="del">
          <ac:chgData name="Maria Eugenia  Letelier Galvez" userId="bb7859c2-2286-4fa1-980f-f5d2afd81cca" providerId="ADAL" clId="{81EA44E2-34A7-433E-AEB4-15F4BC1B9F70}" dt="2024-06-25T19:26:57.786" v="2125" actId="6264"/>
          <ac:spMkLst>
            <pc:docMk/>
            <pc:sldMk cId="2894669087" sldId="272"/>
            <ac:spMk id="3" creationId="{595029AB-85B8-2156-3FAB-C212DC6DFF54}"/>
          </ac:spMkLst>
        </pc:spChg>
        <pc:spChg chg="add mod ord">
          <ac:chgData name="Maria Eugenia  Letelier Galvez" userId="bb7859c2-2286-4fa1-980f-f5d2afd81cca" providerId="ADAL" clId="{81EA44E2-34A7-433E-AEB4-15F4BC1B9F70}" dt="2024-06-25T19:26:57.786" v="2125" actId="6264"/>
          <ac:spMkLst>
            <pc:docMk/>
            <pc:sldMk cId="2894669087" sldId="272"/>
            <ac:spMk id="4" creationId="{57CA641D-CD5C-CB4F-2624-47B517090F79}"/>
          </ac:spMkLst>
        </pc:spChg>
        <pc:spChg chg="add mod ord">
          <ac:chgData name="Maria Eugenia  Letelier Galvez" userId="bb7859c2-2286-4fa1-980f-f5d2afd81cca" providerId="ADAL" clId="{81EA44E2-34A7-433E-AEB4-15F4BC1B9F70}" dt="2024-06-25T19:26:57.786" v="2125" actId="6264"/>
          <ac:spMkLst>
            <pc:docMk/>
            <pc:sldMk cId="2894669087" sldId="272"/>
            <ac:spMk id="5" creationId="{2D0414FB-3E01-67F0-D885-1DD18003BC55}"/>
          </ac:spMkLst>
        </pc:spChg>
      </pc:sldChg>
      <pc:sldChg chg="new del">
        <pc:chgData name="Maria Eugenia  Letelier Galvez" userId="bb7859c2-2286-4fa1-980f-f5d2afd81cca" providerId="ADAL" clId="{81EA44E2-34A7-433E-AEB4-15F4BC1B9F70}" dt="2024-06-25T19:27:20.572" v="2129" actId="47"/>
        <pc:sldMkLst>
          <pc:docMk/>
          <pc:sldMk cId="3226927221" sldId="273"/>
        </pc:sldMkLst>
      </pc:sldChg>
      <pc:sldChg chg="addSp delSp modSp new mod setBg">
        <pc:chgData name="Maria Eugenia  Letelier Galvez" userId="bb7859c2-2286-4fa1-980f-f5d2afd81cca" providerId="ADAL" clId="{81EA44E2-34A7-433E-AEB4-15F4BC1B9F70}" dt="2024-06-26T13:52:01.619" v="2538" actId="26606"/>
        <pc:sldMkLst>
          <pc:docMk/>
          <pc:sldMk cId="4198596278" sldId="274"/>
        </pc:sldMkLst>
        <pc:spChg chg="mo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2" creationId="{25C673EE-431A-9E74-CC0C-2E4E3236CC5D}"/>
          </ac:spMkLst>
        </pc:spChg>
        <pc:spChg chg="add del mod">
          <ac:chgData name="Maria Eugenia  Letelier Galvez" userId="bb7859c2-2286-4fa1-980f-f5d2afd81cca" providerId="ADAL" clId="{81EA44E2-34A7-433E-AEB4-15F4BC1B9F70}" dt="2024-06-25T22:08:09.907" v="2534" actId="26606"/>
          <ac:spMkLst>
            <pc:docMk/>
            <pc:sldMk cId="4198596278" sldId="274"/>
            <ac:spMk id="3" creationId="{643546C7-95EA-1248-8108-9FD7B9076265}"/>
          </ac:spMkLst>
        </pc:spChg>
        <pc:spChg chg="add del">
          <ac:chgData name="Maria Eugenia  Letelier Galvez" userId="bb7859c2-2286-4fa1-980f-f5d2afd81cca" providerId="ADAL" clId="{81EA44E2-34A7-433E-AEB4-15F4BC1B9F70}" dt="2024-06-25T19:33:51.303" v="2474" actId="26606"/>
          <ac:spMkLst>
            <pc:docMk/>
            <pc:sldMk cId="4198596278" sldId="274"/>
            <ac:spMk id="8" creationId="{1B15ED52-F352-441B-82BF-E0EA34836D08}"/>
          </ac:spMkLst>
        </pc:spChg>
        <pc:spChg chg="add del">
          <ac:chgData name="Maria Eugenia  Letelier Galvez" userId="bb7859c2-2286-4fa1-980f-f5d2afd81cca" providerId="ADAL" clId="{81EA44E2-34A7-433E-AEB4-15F4BC1B9F70}" dt="2024-06-25T19:33:51.303" v="2474" actId="26606"/>
          <ac:spMkLst>
            <pc:docMk/>
            <pc:sldMk cId="4198596278" sldId="274"/>
            <ac:spMk id="10" creationId="{3B2E3793-BFE6-45A2-9B7B-E18844431C99}"/>
          </ac:spMkLst>
        </pc:spChg>
        <pc:spChg chg="add del">
          <ac:chgData name="Maria Eugenia  Letelier Galvez" userId="bb7859c2-2286-4fa1-980f-f5d2afd81cca" providerId="ADAL" clId="{81EA44E2-34A7-433E-AEB4-15F4BC1B9F70}" dt="2024-06-25T19:33:51.303" v="2474" actId="26606"/>
          <ac:spMkLst>
            <pc:docMk/>
            <pc:sldMk cId="4198596278" sldId="274"/>
            <ac:spMk id="12" creationId="{BC4C4868-CB8F-4AF9-9CDB-8108F2C19B67}"/>
          </ac:spMkLst>
        </pc:spChg>
        <pc:spChg chg="add del">
          <ac:chgData name="Maria Eugenia  Letelier Galvez" userId="bb7859c2-2286-4fa1-980f-f5d2afd81cca" providerId="ADAL" clId="{81EA44E2-34A7-433E-AEB4-15F4BC1B9F70}" dt="2024-06-25T19:33:51.303" v="2474" actId="26606"/>
          <ac:spMkLst>
            <pc:docMk/>
            <pc:sldMk cId="4198596278" sldId="274"/>
            <ac:spMk id="14" creationId="{375E0459-6403-40CD-989D-56A4407CA12E}"/>
          </ac:spMkLst>
        </pc:spChg>
        <pc:spChg chg="add del">
          <ac:chgData name="Maria Eugenia  Letelier Galvez" userId="bb7859c2-2286-4fa1-980f-f5d2afd81cca" providerId="ADAL" clId="{81EA44E2-34A7-433E-AEB4-15F4BC1B9F70}" dt="2024-06-25T19:33:51.303" v="2474" actId="26606"/>
          <ac:spMkLst>
            <pc:docMk/>
            <pc:sldMk cId="4198596278" sldId="274"/>
            <ac:spMk id="16" creationId="{53E5B1A8-3AC9-4BD1-9BBC-78CA94F2D1BA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21" creationId="{09588DA8-065E-4F6F-8EFD-43104AB2E0CF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23" creationId="{C4285719-470E-454C-AF62-8323075F1F5B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25" creationId="{CD9FE4EF-C4D8-49A0-B2FF-81D8DB7D8A24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27" creationId="{4300840D-0A0B-4512-BACA-B439D5B9C57C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29" creationId="{D2B78728-A580-49A7-84F9-6EF6F583ADE0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31" creationId="{38FAA1A1-D861-433F-88FA-1E9D6FD31D11}"/>
          </ac:spMkLst>
        </pc:spChg>
        <pc:spChg chg="add del">
          <ac:chgData name="Maria Eugenia  Letelier Galvez" userId="bb7859c2-2286-4fa1-980f-f5d2afd81cca" providerId="ADAL" clId="{81EA44E2-34A7-433E-AEB4-15F4BC1B9F70}" dt="2024-06-25T19:36:26.412" v="2491" actId="26606"/>
          <ac:spMkLst>
            <pc:docMk/>
            <pc:sldMk cId="4198596278" sldId="274"/>
            <ac:spMk id="33" creationId="{8D71EDA1-87BF-4D5D-AB79-F346FD19278A}"/>
          </ac:spMkLst>
        </pc:spChg>
        <pc:spChg chg="add del">
          <ac:chgData name="Maria Eugenia  Letelier Galvez" userId="bb7859c2-2286-4fa1-980f-f5d2afd81cca" providerId="ADAL" clId="{81EA44E2-34A7-433E-AEB4-15F4BC1B9F70}" dt="2024-06-25T22:07:12.395" v="2526" actId="26606"/>
          <ac:spMkLst>
            <pc:docMk/>
            <pc:sldMk cId="4198596278" sldId="274"/>
            <ac:spMk id="38" creationId="{1B15ED52-F352-441B-82BF-E0EA34836D08}"/>
          </ac:spMkLst>
        </pc:spChg>
        <pc:spChg chg="add del">
          <ac:chgData name="Maria Eugenia  Letelier Galvez" userId="bb7859c2-2286-4fa1-980f-f5d2afd81cca" providerId="ADAL" clId="{81EA44E2-34A7-433E-AEB4-15F4BC1B9F70}" dt="2024-06-25T22:07:12.395" v="2526" actId="26606"/>
          <ac:spMkLst>
            <pc:docMk/>
            <pc:sldMk cId="4198596278" sldId="274"/>
            <ac:spMk id="40" creationId="{3B2E3793-BFE6-45A2-9B7B-E18844431C99}"/>
          </ac:spMkLst>
        </pc:spChg>
        <pc:spChg chg="add del">
          <ac:chgData name="Maria Eugenia  Letelier Galvez" userId="bb7859c2-2286-4fa1-980f-f5d2afd81cca" providerId="ADAL" clId="{81EA44E2-34A7-433E-AEB4-15F4BC1B9F70}" dt="2024-06-25T22:07:12.395" v="2526" actId="26606"/>
          <ac:spMkLst>
            <pc:docMk/>
            <pc:sldMk cId="4198596278" sldId="274"/>
            <ac:spMk id="42" creationId="{BC4C4868-CB8F-4AF9-9CDB-8108F2C19B67}"/>
          </ac:spMkLst>
        </pc:spChg>
        <pc:spChg chg="add del">
          <ac:chgData name="Maria Eugenia  Letelier Galvez" userId="bb7859c2-2286-4fa1-980f-f5d2afd81cca" providerId="ADAL" clId="{81EA44E2-34A7-433E-AEB4-15F4BC1B9F70}" dt="2024-06-25T22:07:12.395" v="2526" actId="26606"/>
          <ac:spMkLst>
            <pc:docMk/>
            <pc:sldMk cId="4198596278" sldId="274"/>
            <ac:spMk id="44" creationId="{375E0459-6403-40CD-989D-56A4407CA12E}"/>
          </ac:spMkLst>
        </pc:spChg>
        <pc:spChg chg="add del">
          <ac:chgData name="Maria Eugenia  Letelier Galvez" userId="bb7859c2-2286-4fa1-980f-f5d2afd81cca" providerId="ADAL" clId="{81EA44E2-34A7-433E-AEB4-15F4BC1B9F70}" dt="2024-06-25T22:07:12.395" v="2526" actId="26606"/>
          <ac:spMkLst>
            <pc:docMk/>
            <pc:sldMk cId="4198596278" sldId="274"/>
            <ac:spMk id="46" creationId="{53E5B1A8-3AC9-4BD1-9BBC-78CA94F2D1BA}"/>
          </ac:spMkLst>
        </pc:spChg>
        <pc:spChg chg="add del">
          <ac:chgData name="Maria Eugenia  Letelier Galvez" userId="bb7859c2-2286-4fa1-980f-f5d2afd81cca" providerId="ADAL" clId="{81EA44E2-34A7-433E-AEB4-15F4BC1B9F70}" dt="2024-06-25T22:07:12.379" v="2525" actId="26606"/>
          <ac:spMkLst>
            <pc:docMk/>
            <pc:sldMk cId="4198596278" sldId="274"/>
            <ac:spMk id="51" creationId="{70DFC902-7D23-471A-B557-B6B6917D7A0D}"/>
          </ac:spMkLst>
        </pc:spChg>
        <pc:spChg chg="add del">
          <ac:chgData name="Maria Eugenia  Letelier Galvez" userId="bb7859c2-2286-4fa1-980f-f5d2afd81cca" providerId="ADAL" clId="{81EA44E2-34A7-433E-AEB4-15F4BC1B9F70}" dt="2024-06-25T22:07:12.379" v="2525" actId="26606"/>
          <ac:spMkLst>
            <pc:docMk/>
            <pc:sldMk cId="4198596278" sldId="274"/>
            <ac:spMk id="53" creationId="{A55D5633-D557-4DCA-982C-FF36EB7A1C00}"/>
          </ac:spMkLst>
        </pc:spChg>
        <pc:spChg chg="add del">
          <ac:chgData name="Maria Eugenia  Letelier Galvez" userId="bb7859c2-2286-4fa1-980f-f5d2afd81cca" providerId="ADAL" clId="{81EA44E2-34A7-433E-AEB4-15F4BC1B9F70}" dt="2024-06-25T22:07:12.379" v="2525" actId="26606"/>
          <ac:spMkLst>
            <pc:docMk/>
            <pc:sldMk cId="4198596278" sldId="274"/>
            <ac:spMk id="55" creationId="{450D3AD2-FA80-415F-A9CE-54D884561CD7}"/>
          </ac:spMkLst>
        </pc:spChg>
        <pc:spChg chg="add del">
          <ac:chgData name="Maria Eugenia  Letelier Galvez" userId="bb7859c2-2286-4fa1-980f-f5d2afd81cca" providerId="ADAL" clId="{81EA44E2-34A7-433E-AEB4-15F4BC1B9F70}" dt="2024-06-25T22:08:09.907" v="2534" actId="26606"/>
          <ac:spMkLst>
            <pc:docMk/>
            <pc:sldMk cId="4198596278" sldId="274"/>
            <ac:spMk id="57" creationId="{375E0459-6403-40CD-989D-56A4407CA12E}"/>
          </ac:spMkLst>
        </pc:spChg>
        <pc:spChg chg="add del">
          <ac:chgData name="Maria Eugenia  Letelier Galvez" userId="bb7859c2-2286-4fa1-980f-f5d2afd81cca" providerId="ADAL" clId="{81EA44E2-34A7-433E-AEB4-15F4BC1B9F70}" dt="2024-06-25T22:08:09.907" v="2534" actId="26606"/>
          <ac:spMkLst>
            <pc:docMk/>
            <pc:sldMk cId="4198596278" sldId="274"/>
            <ac:spMk id="58" creationId="{1B15ED52-F352-441B-82BF-E0EA34836D08}"/>
          </ac:spMkLst>
        </pc:spChg>
        <pc:spChg chg="add del">
          <ac:chgData name="Maria Eugenia  Letelier Galvez" userId="bb7859c2-2286-4fa1-980f-f5d2afd81cca" providerId="ADAL" clId="{81EA44E2-34A7-433E-AEB4-15F4BC1B9F70}" dt="2024-06-25T22:08:09.907" v="2534" actId="26606"/>
          <ac:spMkLst>
            <pc:docMk/>
            <pc:sldMk cId="4198596278" sldId="274"/>
            <ac:spMk id="59" creationId="{53E5B1A8-3AC9-4BD1-9BBC-78CA94F2D1BA}"/>
          </ac:spMkLst>
        </pc:spChg>
        <pc:spChg chg="add del">
          <ac:chgData name="Maria Eugenia  Letelier Galvez" userId="bb7859c2-2286-4fa1-980f-f5d2afd81cca" providerId="ADAL" clId="{81EA44E2-34A7-433E-AEB4-15F4BC1B9F70}" dt="2024-06-25T22:08:09.907" v="2534" actId="26606"/>
          <ac:spMkLst>
            <pc:docMk/>
            <pc:sldMk cId="4198596278" sldId="274"/>
            <ac:spMk id="60" creationId="{3B2E3793-BFE6-45A2-9B7B-E18844431C99}"/>
          </ac:spMkLst>
        </pc:spChg>
        <pc:spChg chg="add del">
          <ac:chgData name="Maria Eugenia  Letelier Galvez" userId="bb7859c2-2286-4fa1-980f-f5d2afd81cca" providerId="ADAL" clId="{81EA44E2-34A7-433E-AEB4-15F4BC1B9F70}" dt="2024-06-25T22:08:09.907" v="2534" actId="26606"/>
          <ac:spMkLst>
            <pc:docMk/>
            <pc:sldMk cId="4198596278" sldId="274"/>
            <ac:spMk id="61" creationId="{BC4C4868-CB8F-4AF9-9CDB-8108F2C19B67}"/>
          </ac:spMkLst>
        </pc:spChg>
        <pc:spChg chg="add del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66" creationId="{979E27D9-03C7-44E2-9FF8-15D0C8506AF7}"/>
          </ac:spMkLst>
        </pc:spChg>
        <pc:spChg chg="add del">
          <ac:chgData name="Maria Eugenia  Letelier Galvez" userId="bb7859c2-2286-4fa1-980f-f5d2afd81cca" providerId="ADAL" clId="{81EA44E2-34A7-433E-AEB4-15F4BC1B9F70}" dt="2024-06-25T22:08:09.891" v="2533" actId="26606"/>
          <ac:spMkLst>
            <pc:docMk/>
            <pc:sldMk cId="4198596278" sldId="274"/>
            <ac:spMk id="67" creationId="{738F59A4-4431-460D-8E49-6E65C189A566}"/>
          </ac:spMkLst>
        </pc:spChg>
        <pc:spChg chg="add del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68" creationId="{EEBF1590-3B36-48EE-A89D-3B6F3CB256AB}"/>
          </ac:spMkLst>
        </pc:spChg>
        <pc:spChg chg="add mo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73" creationId="{643546C7-95EA-1248-8108-9FD7B9076265}"/>
          </ac:spMkLst>
        </pc:spChg>
        <pc:spChg chg="add del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74" creationId="{AC8F6C8C-AB5A-4548-942D-E3FD40ACBC49}"/>
          </ac:spMkLst>
        </pc:spChg>
        <pc:spChg chg="ad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79" creationId="{1B15ED52-F352-441B-82BF-E0EA34836D08}"/>
          </ac:spMkLst>
        </pc:spChg>
        <pc:spChg chg="ad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81" creationId="{3B2E3793-BFE6-45A2-9B7B-E18844431C99}"/>
          </ac:spMkLst>
        </pc:spChg>
        <pc:spChg chg="ad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83" creationId="{BC4C4868-CB8F-4AF9-9CDB-8108F2C19B67}"/>
          </ac:spMkLst>
        </pc:spChg>
        <pc:spChg chg="ad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85" creationId="{375E0459-6403-40CD-989D-56A4407CA12E}"/>
          </ac:spMkLst>
        </pc:spChg>
        <pc:spChg chg="add">
          <ac:chgData name="Maria Eugenia  Letelier Galvez" userId="bb7859c2-2286-4fa1-980f-f5d2afd81cca" providerId="ADAL" clId="{81EA44E2-34A7-433E-AEB4-15F4BC1B9F70}" dt="2024-06-26T13:52:01.619" v="2538" actId="26606"/>
          <ac:spMkLst>
            <pc:docMk/>
            <pc:sldMk cId="4198596278" sldId="274"/>
            <ac:spMk id="87" creationId="{53E5B1A8-3AC9-4BD1-9BBC-78CA94F2D1BA}"/>
          </ac:spMkLst>
        </pc:spChg>
        <pc:grpChg chg="add del">
          <ac:chgData name="Maria Eugenia  Letelier Galvez" userId="bb7859c2-2286-4fa1-980f-f5d2afd81cca" providerId="ADAL" clId="{81EA44E2-34A7-433E-AEB4-15F4BC1B9F70}" dt="2024-06-25T22:08:09.891" v="2533" actId="26606"/>
          <ac:grpSpMkLst>
            <pc:docMk/>
            <pc:sldMk cId="4198596278" sldId="274"/>
            <ac:grpSpMk id="69" creationId="{8A919B9C-5C01-47E4-B2F2-45F589208ABF}"/>
          </ac:grpSpMkLst>
        </pc:grpChg>
        <pc:graphicFrameChg chg="add del">
          <ac:chgData name="Maria Eugenia  Letelier Galvez" userId="bb7859c2-2286-4fa1-980f-f5d2afd81cca" providerId="ADAL" clId="{81EA44E2-34A7-433E-AEB4-15F4BC1B9F70}" dt="2024-06-25T22:08:09.891" v="2533" actId="26606"/>
          <ac:graphicFrameMkLst>
            <pc:docMk/>
            <pc:sldMk cId="4198596278" sldId="274"/>
            <ac:graphicFrameMk id="63" creationId="{DA91D21A-2207-C1B4-B6DD-E2C2C2EA2103}"/>
          </ac:graphicFrameMkLst>
        </pc:graphicFrameChg>
      </pc:sldChg>
      <pc:sldChg chg="addSp delSp modSp add mod setBg setClrOvrMap delDesignElem">
        <pc:chgData name="Maria Eugenia  Letelier Galvez" userId="bb7859c2-2286-4fa1-980f-f5d2afd81cca" providerId="ADAL" clId="{81EA44E2-34A7-433E-AEB4-15F4BC1B9F70}" dt="2024-06-25T19:37:50.619" v="2522" actId="20577"/>
        <pc:sldMkLst>
          <pc:docMk/>
          <pc:sldMk cId="2384850203" sldId="275"/>
        </pc:sldMkLst>
        <pc:spChg chg="mod">
          <ac:chgData name="Maria Eugenia  Letelier Galvez" userId="bb7859c2-2286-4fa1-980f-f5d2afd81cca" providerId="ADAL" clId="{81EA44E2-34A7-433E-AEB4-15F4BC1B9F70}" dt="2024-06-25T19:37:50.619" v="2522" actId="20577"/>
          <ac:spMkLst>
            <pc:docMk/>
            <pc:sldMk cId="2384850203" sldId="275"/>
            <ac:spMk id="2" creationId="{FBDA6D81-B2AE-DF04-92A1-8133F0DE5D69}"/>
          </ac:spMkLst>
        </pc:spChg>
        <pc:spChg chg="del">
          <ac:chgData name="Maria Eugenia  Letelier Galvez" userId="bb7859c2-2286-4fa1-980f-f5d2afd81cca" providerId="ADAL" clId="{81EA44E2-34A7-433E-AEB4-15F4BC1B9F70}" dt="2024-06-25T19:37:16.724" v="2495"/>
          <ac:spMkLst>
            <pc:docMk/>
            <pc:sldMk cId="2384850203" sldId="275"/>
            <ac:spMk id="46" creationId="{71B2258F-86CA-4D4D-8270-BC05FCDEBFB3}"/>
          </ac:spMkLst>
        </pc:spChg>
        <pc:spChg chg="add">
          <ac:chgData name="Maria Eugenia  Letelier Galvez" userId="bb7859c2-2286-4fa1-980f-f5d2afd81cca" providerId="ADAL" clId="{81EA44E2-34A7-433E-AEB4-15F4BC1B9F70}" dt="2024-06-25T19:37:20.348" v="2496" actId="26606"/>
          <ac:spMkLst>
            <pc:docMk/>
            <pc:sldMk cId="2384850203" sldId="275"/>
            <ac:spMk id="47" creationId="{71B2258F-86CA-4D4D-8270-BC05FCDEBFB3}"/>
          </ac:spMkLst>
        </pc:spChg>
        <pc:picChg chg="mod">
          <ac:chgData name="Maria Eugenia  Letelier Galvez" userId="bb7859c2-2286-4fa1-980f-f5d2afd81cca" providerId="ADAL" clId="{81EA44E2-34A7-433E-AEB4-15F4BC1B9F70}" dt="2024-06-25T19:37:20.348" v="2496" actId="26606"/>
          <ac:picMkLst>
            <pc:docMk/>
            <pc:sldMk cId="2384850203" sldId="275"/>
            <ac:picMk id="42" creationId="{041025D9-56AA-D5E3-78F4-D1C78478317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A3A989-7971-4475-84B1-A38C5C1B777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025813-7553-4087-9F0B-FB296F4ECE57}">
      <dgm:prSet/>
      <dgm:spPr/>
      <dgm:t>
        <a:bodyPr/>
        <a:lstStyle/>
        <a:p>
          <a:r>
            <a:rPr lang="es-ES"/>
            <a:t>Invisibilidad de la educación de personas jóvenes y adultas</a:t>
          </a:r>
          <a:endParaRPr lang="en-US"/>
        </a:p>
      </dgm:t>
    </dgm:pt>
    <dgm:pt modelId="{9CE7551B-C89F-4E7E-9879-00B2286CA143}" type="parTrans" cxnId="{9B3FA817-EF98-41CC-BBD5-414ECCEEDCFE}">
      <dgm:prSet/>
      <dgm:spPr/>
      <dgm:t>
        <a:bodyPr/>
        <a:lstStyle/>
        <a:p>
          <a:endParaRPr lang="en-US"/>
        </a:p>
      </dgm:t>
    </dgm:pt>
    <dgm:pt modelId="{042D9F09-9460-42C9-86FF-39E5A40928C4}" type="sibTrans" cxnId="{9B3FA817-EF98-41CC-BBD5-414ECCEEDCFE}">
      <dgm:prSet/>
      <dgm:spPr/>
      <dgm:t>
        <a:bodyPr/>
        <a:lstStyle/>
        <a:p>
          <a:endParaRPr lang="en-US"/>
        </a:p>
      </dgm:t>
    </dgm:pt>
    <dgm:pt modelId="{3EC1E2A0-C5C5-4039-BDF5-5779EAC61FED}">
      <dgm:prSet/>
      <dgm:spPr/>
      <dgm:t>
        <a:bodyPr/>
        <a:lstStyle/>
        <a:p>
          <a:r>
            <a:rPr lang="es-ES"/>
            <a:t>Falta de valor e importancia de la modalidad en las políticas educativas</a:t>
          </a:r>
          <a:endParaRPr lang="en-US"/>
        </a:p>
      </dgm:t>
    </dgm:pt>
    <dgm:pt modelId="{C7BDD63F-9D56-406C-AB9F-1CD7BA275FDD}" type="parTrans" cxnId="{8417D36E-86F6-416E-950A-7B3D7E9C0733}">
      <dgm:prSet/>
      <dgm:spPr/>
      <dgm:t>
        <a:bodyPr/>
        <a:lstStyle/>
        <a:p>
          <a:endParaRPr lang="en-US"/>
        </a:p>
      </dgm:t>
    </dgm:pt>
    <dgm:pt modelId="{E3A0E31F-775F-484D-9B5E-FD68FC4BD8A8}" type="sibTrans" cxnId="{8417D36E-86F6-416E-950A-7B3D7E9C0733}">
      <dgm:prSet/>
      <dgm:spPr/>
      <dgm:t>
        <a:bodyPr/>
        <a:lstStyle/>
        <a:p>
          <a:endParaRPr lang="en-US"/>
        </a:p>
      </dgm:t>
    </dgm:pt>
    <dgm:pt modelId="{06F513A8-730E-4E59-9BE1-8EB873A64F2E}">
      <dgm:prSet/>
      <dgm:spPr/>
      <dgm:t>
        <a:bodyPr/>
        <a:lstStyle/>
        <a:p>
          <a:r>
            <a:rPr lang="es-ES"/>
            <a:t>Dificultad para convencer acerca de los alcances y el valor de la educación de personas jóvenes y adultas</a:t>
          </a:r>
          <a:endParaRPr lang="en-US"/>
        </a:p>
      </dgm:t>
    </dgm:pt>
    <dgm:pt modelId="{833F7955-91AC-4081-B322-45592089ADE2}" type="parTrans" cxnId="{609B153E-60BC-4DFD-A1D9-2D9A901CF667}">
      <dgm:prSet/>
      <dgm:spPr/>
      <dgm:t>
        <a:bodyPr/>
        <a:lstStyle/>
        <a:p>
          <a:endParaRPr lang="en-US"/>
        </a:p>
      </dgm:t>
    </dgm:pt>
    <dgm:pt modelId="{DB3FC1E3-EEBB-4805-9FE7-C7FD2DF77853}" type="sibTrans" cxnId="{609B153E-60BC-4DFD-A1D9-2D9A901CF667}">
      <dgm:prSet/>
      <dgm:spPr/>
      <dgm:t>
        <a:bodyPr/>
        <a:lstStyle/>
        <a:p>
          <a:endParaRPr lang="en-US"/>
        </a:p>
      </dgm:t>
    </dgm:pt>
    <dgm:pt modelId="{356679E4-61E6-47EB-B338-CFBC95631B35}">
      <dgm:prSet/>
      <dgm:spPr/>
      <dgm:t>
        <a:bodyPr/>
        <a:lstStyle/>
        <a:p>
          <a:r>
            <a:rPr lang="en-US"/>
            <a:t>Dificultad para identificar asignaciones y gastos relacionados específicamente con EPJA, distintas partidas presupuestarias que no permiten avanzar en evaluaciones y análisis más precisos</a:t>
          </a:r>
        </a:p>
      </dgm:t>
    </dgm:pt>
    <dgm:pt modelId="{18C1AC35-71B3-4BBF-A251-897D26FAB13C}" type="parTrans" cxnId="{AA3ABE17-CFDE-4E5D-AC54-06B8A2EF1079}">
      <dgm:prSet/>
      <dgm:spPr/>
      <dgm:t>
        <a:bodyPr/>
        <a:lstStyle/>
        <a:p>
          <a:endParaRPr lang="es-CL"/>
        </a:p>
      </dgm:t>
    </dgm:pt>
    <dgm:pt modelId="{2A5D845C-AD2B-48D3-B08F-5238DD1CE3DA}" type="sibTrans" cxnId="{AA3ABE17-CFDE-4E5D-AC54-06B8A2EF1079}">
      <dgm:prSet/>
      <dgm:spPr/>
      <dgm:t>
        <a:bodyPr/>
        <a:lstStyle/>
        <a:p>
          <a:endParaRPr lang="es-CL"/>
        </a:p>
      </dgm:t>
    </dgm:pt>
    <dgm:pt modelId="{38DC094F-3FB9-495E-A830-88D04C5D3C23}" type="pres">
      <dgm:prSet presAssocID="{65A3A989-7971-4475-84B1-A38C5C1B7773}" presName="diagram" presStyleCnt="0">
        <dgm:presLayoutVars>
          <dgm:dir/>
          <dgm:resizeHandles val="exact"/>
        </dgm:presLayoutVars>
      </dgm:prSet>
      <dgm:spPr/>
    </dgm:pt>
    <dgm:pt modelId="{DDABBAEB-840A-443E-BF8F-2D6D0D1B66E1}" type="pres">
      <dgm:prSet presAssocID="{19025813-7553-4087-9F0B-FB296F4ECE57}" presName="node" presStyleLbl="node1" presStyleIdx="0" presStyleCnt="4">
        <dgm:presLayoutVars>
          <dgm:bulletEnabled val="1"/>
        </dgm:presLayoutVars>
      </dgm:prSet>
      <dgm:spPr/>
    </dgm:pt>
    <dgm:pt modelId="{F7B08718-23C4-4776-8363-32F000DE1D94}" type="pres">
      <dgm:prSet presAssocID="{042D9F09-9460-42C9-86FF-39E5A40928C4}" presName="sibTrans" presStyleCnt="0"/>
      <dgm:spPr/>
    </dgm:pt>
    <dgm:pt modelId="{6CB90624-E558-4774-A6B2-A1F8550EC5C5}" type="pres">
      <dgm:prSet presAssocID="{3EC1E2A0-C5C5-4039-BDF5-5779EAC61FED}" presName="node" presStyleLbl="node1" presStyleIdx="1" presStyleCnt="4">
        <dgm:presLayoutVars>
          <dgm:bulletEnabled val="1"/>
        </dgm:presLayoutVars>
      </dgm:prSet>
      <dgm:spPr/>
    </dgm:pt>
    <dgm:pt modelId="{25D05301-1780-4261-BF0D-11E9183B2357}" type="pres">
      <dgm:prSet presAssocID="{E3A0E31F-775F-484D-9B5E-FD68FC4BD8A8}" presName="sibTrans" presStyleCnt="0"/>
      <dgm:spPr/>
    </dgm:pt>
    <dgm:pt modelId="{C4AE470D-C222-4A9D-A6F8-01DE04A847EA}" type="pres">
      <dgm:prSet presAssocID="{06F513A8-730E-4E59-9BE1-8EB873A64F2E}" presName="node" presStyleLbl="node1" presStyleIdx="2" presStyleCnt="4">
        <dgm:presLayoutVars>
          <dgm:bulletEnabled val="1"/>
        </dgm:presLayoutVars>
      </dgm:prSet>
      <dgm:spPr/>
    </dgm:pt>
    <dgm:pt modelId="{8940027C-81BB-4213-9554-04DE1CAE84F9}" type="pres">
      <dgm:prSet presAssocID="{DB3FC1E3-EEBB-4805-9FE7-C7FD2DF77853}" presName="sibTrans" presStyleCnt="0"/>
      <dgm:spPr/>
    </dgm:pt>
    <dgm:pt modelId="{BD9900F1-46BD-421C-96CD-843B1F53FCB3}" type="pres">
      <dgm:prSet presAssocID="{356679E4-61E6-47EB-B338-CFBC95631B35}" presName="node" presStyleLbl="node1" presStyleIdx="3" presStyleCnt="4">
        <dgm:presLayoutVars>
          <dgm:bulletEnabled val="1"/>
        </dgm:presLayoutVars>
      </dgm:prSet>
      <dgm:spPr/>
    </dgm:pt>
  </dgm:ptLst>
  <dgm:cxnLst>
    <dgm:cxn modelId="{65597400-74E5-4FCD-B3E3-7B850D5C4734}" type="presOf" srcId="{19025813-7553-4087-9F0B-FB296F4ECE57}" destId="{DDABBAEB-840A-443E-BF8F-2D6D0D1B66E1}" srcOrd="0" destOrd="0" presId="urn:microsoft.com/office/officeart/2005/8/layout/default"/>
    <dgm:cxn modelId="{307F340D-A091-4B36-B1E4-677202AFD4DE}" type="presOf" srcId="{3EC1E2A0-C5C5-4039-BDF5-5779EAC61FED}" destId="{6CB90624-E558-4774-A6B2-A1F8550EC5C5}" srcOrd="0" destOrd="0" presId="urn:microsoft.com/office/officeart/2005/8/layout/default"/>
    <dgm:cxn modelId="{9B3FA817-EF98-41CC-BBD5-414ECCEEDCFE}" srcId="{65A3A989-7971-4475-84B1-A38C5C1B7773}" destId="{19025813-7553-4087-9F0B-FB296F4ECE57}" srcOrd="0" destOrd="0" parTransId="{9CE7551B-C89F-4E7E-9879-00B2286CA143}" sibTransId="{042D9F09-9460-42C9-86FF-39E5A40928C4}"/>
    <dgm:cxn modelId="{AA3ABE17-CFDE-4E5D-AC54-06B8A2EF1079}" srcId="{65A3A989-7971-4475-84B1-A38C5C1B7773}" destId="{356679E4-61E6-47EB-B338-CFBC95631B35}" srcOrd="3" destOrd="0" parTransId="{18C1AC35-71B3-4BBF-A251-897D26FAB13C}" sibTransId="{2A5D845C-AD2B-48D3-B08F-5238DD1CE3DA}"/>
    <dgm:cxn modelId="{609B153E-60BC-4DFD-A1D9-2D9A901CF667}" srcId="{65A3A989-7971-4475-84B1-A38C5C1B7773}" destId="{06F513A8-730E-4E59-9BE1-8EB873A64F2E}" srcOrd="2" destOrd="0" parTransId="{833F7955-91AC-4081-B322-45592089ADE2}" sibTransId="{DB3FC1E3-EEBB-4805-9FE7-C7FD2DF77853}"/>
    <dgm:cxn modelId="{32FFAA5E-5C87-470F-9F01-510BFF075329}" type="presOf" srcId="{06F513A8-730E-4E59-9BE1-8EB873A64F2E}" destId="{C4AE470D-C222-4A9D-A6F8-01DE04A847EA}" srcOrd="0" destOrd="0" presId="urn:microsoft.com/office/officeart/2005/8/layout/default"/>
    <dgm:cxn modelId="{32CC5B6D-4484-4214-A750-8D62EAE16B92}" type="presOf" srcId="{356679E4-61E6-47EB-B338-CFBC95631B35}" destId="{BD9900F1-46BD-421C-96CD-843B1F53FCB3}" srcOrd="0" destOrd="0" presId="urn:microsoft.com/office/officeart/2005/8/layout/default"/>
    <dgm:cxn modelId="{8417D36E-86F6-416E-950A-7B3D7E9C0733}" srcId="{65A3A989-7971-4475-84B1-A38C5C1B7773}" destId="{3EC1E2A0-C5C5-4039-BDF5-5779EAC61FED}" srcOrd="1" destOrd="0" parTransId="{C7BDD63F-9D56-406C-AB9F-1CD7BA275FDD}" sibTransId="{E3A0E31F-775F-484D-9B5E-FD68FC4BD8A8}"/>
    <dgm:cxn modelId="{D983CDDD-2561-4706-81A2-1E5A842B3E62}" type="presOf" srcId="{65A3A989-7971-4475-84B1-A38C5C1B7773}" destId="{38DC094F-3FB9-495E-A830-88D04C5D3C23}" srcOrd="0" destOrd="0" presId="urn:microsoft.com/office/officeart/2005/8/layout/default"/>
    <dgm:cxn modelId="{9A58045F-5122-445C-9BB3-3E22EF84B454}" type="presParOf" srcId="{38DC094F-3FB9-495E-A830-88D04C5D3C23}" destId="{DDABBAEB-840A-443E-BF8F-2D6D0D1B66E1}" srcOrd="0" destOrd="0" presId="urn:microsoft.com/office/officeart/2005/8/layout/default"/>
    <dgm:cxn modelId="{9DD3F6DE-CDD7-4ED3-8C39-03D2C814EAA5}" type="presParOf" srcId="{38DC094F-3FB9-495E-A830-88D04C5D3C23}" destId="{F7B08718-23C4-4776-8363-32F000DE1D94}" srcOrd="1" destOrd="0" presId="urn:microsoft.com/office/officeart/2005/8/layout/default"/>
    <dgm:cxn modelId="{6C44402D-05E7-44DF-B449-3D728F668751}" type="presParOf" srcId="{38DC094F-3FB9-495E-A830-88D04C5D3C23}" destId="{6CB90624-E558-4774-A6B2-A1F8550EC5C5}" srcOrd="2" destOrd="0" presId="urn:microsoft.com/office/officeart/2005/8/layout/default"/>
    <dgm:cxn modelId="{722E33BF-3162-4B35-802B-73524C2CAF06}" type="presParOf" srcId="{38DC094F-3FB9-495E-A830-88D04C5D3C23}" destId="{25D05301-1780-4261-BF0D-11E9183B2357}" srcOrd="3" destOrd="0" presId="urn:microsoft.com/office/officeart/2005/8/layout/default"/>
    <dgm:cxn modelId="{06DE8F8C-4B07-496C-BA8B-326956F98153}" type="presParOf" srcId="{38DC094F-3FB9-495E-A830-88D04C5D3C23}" destId="{C4AE470D-C222-4A9D-A6F8-01DE04A847EA}" srcOrd="4" destOrd="0" presId="urn:microsoft.com/office/officeart/2005/8/layout/default"/>
    <dgm:cxn modelId="{58C46CD1-F443-4107-B8F5-3F3D1D9E8378}" type="presParOf" srcId="{38DC094F-3FB9-495E-A830-88D04C5D3C23}" destId="{8940027C-81BB-4213-9554-04DE1CAE84F9}" srcOrd="5" destOrd="0" presId="urn:microsoft.com/office/officeart/2005/8/layout/default"/>
    <dgm:cxn modelId="{0E4E86B4-69BA-4BB8-9BF0-FCAE31EEF3A0}" type="presParOf" srcId="{38DC094F-3FB9-495E-A830-88D04C5D3C23}" destId="{BD9900F1-46BD-421C-96CD-843B1F53FCB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A3A989-7971-4475-84B1-A38C5C1B7773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025813-7553-4087-9F0B-FB296F4ECE57}">
      <dgm:prSet/>
      <dgm:spPr/>
      <dgm:t>
        <a:bodyPr/>
        <a:lstStyle/>
        <a:p>
          <a:r>
            <a:rPr lang="es-ES"/>
            <a:t>Combinación de capacidad de gobernar para lograr recursos y los cambios presupuestarios y normativos que se requieren</a:t>
          </a:r>
          <a:endParaRPr lang="en-US"/>
        </a:p>
      </dgm:t>
    </dgm:pt>
    <dgm:pt modelId="{9CE7551B-C89F-4E7E-9879-00B2286CA143}" type="parTrans" cxnId="{9B3FA817-EF98-41CC-BBD5-414ECCEEDCFE}">
      <dgm:prSet/>
      <dgm:spPr/>
      <dgm:t>
        <a:bodyPr/>
        <a:lstStyle/>
        <a:p>
          <a:endParaRPr lang="en-US"/>
        </a:p>
      </dgm:t>
    </dgm:pt>
    <dgm:pt modelId="{042D9F09-9460-42C9-86FF-39E5A40928C4}" type="sibTrans" cxnId="{9B3FA817-EF98-41CC-BBD5-414ECCEEDCFE}">
      <dgm:prSet/>
      <dgm:spPr/>
      <dgm:t>
        <a:bodyPr/>
        <a:lstStyle/>
        <a:p>
          <a:endParaRPr lang="en-US"/>
        </a:p>
      </dgm:t>
    </dgm:pt>
    <dgm:pt modelId="{3EC1E2A0-C5C5-4039-BDF5-5779EAC61FED}">
      <dgm:prSet/>
      <dgm:spPr/>
      <dgm:t>
        <a:bodyPr/>
        <a:lstStyle/>
        <a:p>
          <a:r>
            <a:rPr lang="es-ES"/>
            <a:t>No solo es tema del ejecutivo, es el Estado el que debe hacerse cargo como proyecto país </a:t>
          </a:r>
          <a:endParaRPr lang="en-US"/>
        </a:p>
      </dgm:t>
    </dgm:pt>
    <dgm:pt modelId="{C7BDD63F-9D56-406C-AB9F-1CD7BA275FDD}" type="parTrans" cxnId="{8417D36E-86F6-416E-950A-7B3D7E9C0733}">
      <dgm:prSet/>
      <dgm:spPr/>
      <dgm:t>
        <a:bodyPr/>
        <a:lstStyle/>
        <a:p>
          <a:endParaRPr lang="en-US"/>
        </a:p>
      </dgm:t>
    </dgm:pt>
    <dgm:pt modelId="{E3A0E31F-775F-484D-9B5E-FD68FC4BD8A8}" type="sibTrans" cxnId="{8417D36E-86F6-416E-950A-7B3D7E9C0733}">
      <dgm:prSet/>
      <dgm:spPr/>
      <dgm:t>
        <a:bodyPr/>
        <a:lstStyle/>
        <a:p>
          <a:endParaRPr lang="en-US"/>
        </a:p>
      </dgm:t>
    </dgm:pt>
    <dgm:pt modelId="{F1CB91F6-52C0-456C-A26C-FA06782B6461}">
      <dgm:prSet/>
      <dgm:spPr/>
      <dgm:t>
        <a:bodyPr/>
        <a:lstStyle/>
        <a:p>
          <a:r>
            <a:rPr lang="es-ES"/>
            <a:t>Inciden las herencias del pasado, “no se gobierna en el aire se gobierna también con las estructuras y amarres pasados”</a:t>
          </a:r>
          <a:endParaRPr lang="en-US"/>
        </a:p>
      </dgm:t>
    </dgm:pt>
    <dgm:pt modelId="{AC74C91D-2242-4C40-9C7A-B91D14166DC4}" type="parTrans" cxnId="{C8AAA0AC-68E1-41FA-AF99-4769C3E23DDE}">
      <dgm:prSet/>
      <dgm:spPr/>
      <dgm:t>
        <a:bodyPr/>
        <a:lstStyle/>
        <a:p>
          <a:endParaRPr lang="es-CL"/>
        </a:p>
      </dgm:t>
    </dgm:pt>
    <dgm:pt modelId="{812B8D78-9315-44B2-A573-8C6FB1D83965}" type="sibTrans" cxnId="{C8AAA0AC-68E1-41FA-AF99-4769C3E23DDE}">
      <dgm:prSet/>
      <dgm:spPr/>
      <dgm:t>
        <a:bodyPr/>
        <a:lstStyle/>
        <a:p>
          <a:endParaRPr lang="es-CL"/>
        </a:p>
      </dgm:t>
    </dgm:pt>
    <dgm:pt modelId="{FA47CCBA-CC18-472F-A405-C48BE61BB540}">
      <dgm:prSet/>
      <dgm:spPr/>
      <dgm:t>
        <a:bodyPr/>
        <a:lstStyle/>
        <a:p>
          <a:r>
            <a:rPr lang="en-US"/>
            <a:t>Incide el ciclo económico, el Producto Interno Bruto y la forma en que se distribuye en la sociedad </a:t>
          </a:r>
        </a:p>
      </dgm:t>
    </dgm:pt>
    <dgm:pt modelId="{C986F657-C5A8-4220-AD16-9C45D5EE0B0F}" type="parTrans" cxnId="{C05A6DB1-D425-4BA3-8FFB-EC2112A91E30}">
      <dgm:prSet/>
      <dgm:spPr/>
    </dgm:pt>
    <dgm:pt modelId="{E204BC07-06E4-481D-A815-8CCAB3BA53D4}" type="sibTrans" cxnId="{C05A6DB1-D425-4BA3-8FFB-EC2112A91E30}">
      <dgm:prSet/>
      <dgm:spPr/>
    </dgm:pt>
    <dgm:pt modelId="{7E691A79-CD0A-4E9B-B7A5-2EC65E4B7D7E}" type="pres">
      <dgm:prSet presAssocID="{65A3A989-7971-4475-84B1-A38C5C1B7773}" presName="diagram" presStyleCnt="0">
        <dgm:presLayoutVars>
          <dgm:dir/>
          <dgm:resizeHandles val="exact"/>
        </dgm:presLayoutVars>
      </dgm:prSet>
      <dgm:spPr/>
    </dgm:pt>
    <dgm:pt modelId="{3DC70B55-C6F6-47CA-AC12-D8B3B69C66A6}" type="pres">
      <dgm:prSet presAssocID="{19025813-7553-4087-9F0B-FB296F4ECE57}" presName="node" presStyleLbl="node1" presStyleIdx="0" presStyleCnt="4">
        <dgm:presLayoutVars>
          <dgm:bulletEnabled val="1"/>
        </dgm:presLayoutVars>
      </dgm:prSet>
      <dgm:spPr/>
    </dgm:pt>
    <dgm:pt modelId="{D69BAFB3-590C-4F04-84D6-349CCCF3EA44}" type="pres">
      <dgm:prSet presAssocID="{042D9F09-9460-42C9-86FF-39E5A40928C4}" presName="sibTrans" presStyleLbl="sibTrans2D1" presStyleIdx="0" presStyleCnt="3"/>
      <dgm:spPr/>
    </dgm:pt>
    <dgm:pt modelId="{1F95323D-E63C-4620-8279-E634469EFAEB}" type="pres">
      <dgm:prSet presAssocID="{042D9F09-9460-42C9-86FF-39E5A40928C4}" presName="connectorText" presStyleLbl="sibTrans2D1" presStyleIdx="0" presStyleCnt="3"/>
      <dgm:spPr/>
    </dgm:pt>
    <dgm:pt modelId="{88EAF04A-4891-40A0-863F-48541625CCB4}" type="pres">
      <dgm:prSet presAssocID="{3EC1E2A0-C5C5-4039-BDF5-5779EAC61FED}" presName="node" presStyleLbl="node1" presStyleIdx="1" presStyleCnt="4">
        <dgm:presLayoutVars>
          <dgm:bulletEnabled val="1"/>
        </dgm:presLayoutVars>
      </dgm:prSet>
      <dgm:spPr/>
    </dgm:pt>
    <dgm:pt modelId="{42D5027B-C3FD-42FA-A738-F76331489D7E}" type="pres">
      <dgm:prSet presAssocID="{E3A0E31F-775F-484D-9B5E-FD68FC4BD8A8}" presName="sibTrans" presStyleLbl="sibTrans2D1" presStyleIdx="1" presStyleCnt="3"/>
      <dgm:spPr/>
    </dgm:pt>
    <dgm:pt modelId="{9A471832-1ADD-4AE6-88BF-6D8E37E6C99C}" type="pres">
      <dgm:prSet presAssocID="{E3A0E31F-775F-484D-9B5E-FD68FC4BD8A8}" presName="connectorText" presStyleLbl="sibTrans2D1" presStyleIdx="1" presStyleCnt="3"/>
      <dgm:spPr/>
    </dgm:pt>
    <dgm:pt modelId="{3A70DDFC-1C98-4796-B98E-1D4D4C1F2F2C}" type="pres">
      <dgm:prSet presAssocID="{F1CB91F6-52C0-456C-A26C-FA06782B6461}" presName="node" presStyleLbl="node1" presStyleIdx="2" presStyleCnt="4">
        <dgm:presLayoutVars>
          <dgm:bulletEnabled val="1"/>
        </dgm:presLayoutVars>
      </dgm:prSet>
      <dgm:spPr/>
    </dgm:pt>
    <dgm:pt modelId="{5B8CCA6F-3B93-423A-8257-F09A95E1665A}" type="pres">
      <dgm:prSet presAssocID="{812B8D78-9315-44B2-A573-8C6FB1D83965}" presName="sibTrans" presStyleLbl="sibTrans2D1" presStyleIdx="2" presStyleCnt="3"/>
      <dgm:spPr/>
    </dgm:pt>
    <dgm:pt modelId="{AD01C2AA-97CD-4700-849F-4CBA0B73E795}" type="pres">
      <dgm:prSet presAssocID="{812B8D78-9315-44B2-A573-8C6FB1D83965}" presName="connectorText" presStyleLbl="sibTrans2D1" presStyleIdx="2" presStyleCnt="3"/>
      <dgm:spPr/>
    </dgm:pt>
    <dgm:pt modelId="{3168D9D7-2D76-4754-84CE-5019BE6DF020}" type="pres">
      <dgm:prSet presAssocID="{FA47CCBA-CC18-472F-A405-C48BE61BB540}" presName="node" presStyleLbl="node1" presStyleIdx="3" presStyleCnt="4">
        <dgm:presLayoutVars>
          <dgm:bulletEnabled val="1"/>
        </dgm:presLayoutVars>
      </dgm:prSet>
      <dgm:spPr/>
    </dgm:pt>
  </dgm:ptLst>
  <dgm:cxnLst>
    <dgm:cxn modelId="{0442DC05-0BFB-4F2A-B805-8EE71BC4C015}" type="presOf" srcId="{65A3A989-7971-4475-84B1-A38C5C1B7773}" destId="{7E691A79-CD0A-4E9B-B7A5-2EC65E4B7D7E}" srcOrd="0" destOrd="0" presId="urn:microsoft.com/office/officeart/2005/8/layout/process5"/>
    <dgm:cxn modelId="{9B3FA817-EF98-41CC-BBD5-414ECCEEDCFE}" srcId="{65A3A989-7971-4475-84B1-A38C5C1B7773}" destId="{19025813-7553-4087-9F0B-FB296F4ECE57}" srcOrd="0" destOrd="0" parTransId="{9CE7551B-C89F-4E7E-9879-00B2286CA143}" sibTransId="{042D9F09-9460-42C9-86FF-39E5A40928C4}"/>
    <dgm:cxn modelId="{620D1E30-A51C-4D3A-A89A-575D23E5F615}" type="presOf" srcId="{E3A0E31F-775F-484D-9B5E-FD68FC4BD8A8}" destId="{42D5027B-C3FD-42FA-A738-F76331489D7E}" srcOrd="0" destOrd="0" presId="urn:microsoft.com/office/officeart/2005/8/layout/process5"/>
    <dgm:cxn modelId="{84033B5E-BABE-4D5F-BAF9-FC6FE4E4F64D}" type="presOf" srcId="{042D9F09-9460-42C9-86FF-39E5A40928C4}" destId="{1F95323D-E63C-4620-8279-E634469EFAEB}" srcOrd="1" destOrd="0" presId="urn:microsoft.com/office/officeart/2005/8/layout/process5"/>
    <dgm:cxn modelId="{E4624E62-BD47-4C06-A3EC-6536223358B4}" type="presOf" srcId="{3EC1E2A0-C5C5-4039-BDF5-5779EAC61FED}" destId="{88EAF04A-4891-40A0-863F-48541625CCB4}" srcOrd="0" destOrd="0" presId="urn:microsoft.com/office/officeart/2005/8/layout/process5"/>
    <dgm:cxn modelId="{08539E45-3451-4294-9CD4-6D94979B0C0E}" type="presOf" srcId="{F1CB91F6-52C0-456C-A26C-FA06782B6461}" destId="{3A70DDFC-1C98-4796-B98E-1D4D4C1F2F2C}" srcOrd="0" destOrd="0" presId="urn:microsoft.com/office/officeart/2005/8/layout/process5"/>
    <dgm:cxn modelId="{79C96F69-D577-4CE0-B799-DE46D22FC982}" type="presOf" srcId="{812B8D78-9315-44B2-A573-8C6FB1D83965}" destId="{AD01C2AA-97CD-4700-849F-4CBA0B73E795}" srcOrd="1" destOrd="0" presId="urn:microsoft.com/office/officeart/2005/8/layout/process5"/>
    <dgm:cxn modelId="{8417D36E-86F6-416E-950A-7B3D7E9C0733}" srcId="{65A3A989-7971-4475-84B1-A38C5C1B7773}" destId="{3EC1E2A0-C5C5-4039-BDF5-5779EAC61FED}" srcOrd="1" destOrd="0" parTransId="{C7BDD63F-9D56-406C-AB9F-1CD7BA275FDD}" sibTransId="{E3A0E31F-775F-484D-9B5E-FD68FC4BD8A8}"/>
    <dgm:cxn modelId="{A4F63A73-BF6C-4236-A695-5BE9A733598E}" type="presOf" srcId="{812B8D78-9315-44B2-A573-8C6FB1D83965}" destId="{5B8CCA6F-3B93-423A-8257-F09A95E1665A}" srcOrd="0" destOrd="0" presId="urn:microsoft.com/office/officeart/2005/8/layout/process5"/>
    <dgm:cxn modelId="{D807EE76-6CD2-4F0A-B62F-61330DE496B3}" type="presOf" srcId="{042D9F09-9460-42C9-86FF-39E5A40928C4}" destId="{D69BAFB3-590C-4F04-84D6-349CCCF3EA44}" srcOrd="0" destOrd="0" presId="urn:microsoft.com/office/officeart/2005/8/layout/process5"/>
    <dgm:cxn modelId="{C8AAA0AC-68E1-41FA-AF99-4769C3E23DDE}" srcId="{65A3A989-7971-4475-84B1-A38C5C1B7773}" destId="{F1CB91F6-52C0-456C-A26C-FA06782B6461}" srcOrd="2" destOrd="0" parTransId="{AC74C91D-2242-4C40-9C7A-B91D14166DC4}" sibTransId="{812B8D78-9315-44B2-A573-8C6FB1D83965}"/>
    <dgm:cxn modelId="{C05A6DB1-D425-4BA3-8FFB-EC2112A91E30}" srcId="{65A3A989-7971-4475-84B1-A38C5C1B7773}" destId="{FA47CCBA-CC18-472F-A405-C48BE61BB540}" srcOrd="3" destOrd="0" parTransId="{C986F657-C5A8-4220-AD16-9C45D5EE0B0F}" sibTransId="{E204BC07-06E4-481D-A815-8CCAB3BA53D4}"/>
    <dgm:cxn modelId="{15530AC0-F6BC-4E4B-802A-A20FDF0AFED8}" type="presOf" srcId="{19025813-7553-4087-9F0B-FB296F4ECE57}" destId="{3DC70B55-C6F6-47CA-AC12-D8B3B69C66A6}" srcOrd="0" destOrd="0" presId="urn:microsoft.com/office/officeart/2005/8/layout/process5"/>
    <dgm:cxn modelId="{6944FEE8-80DD-4C35-8D4E-E0469C3D1E49}" type="presOf" srcId="{E3A0E31F-775F-484D-9B5E-FD68FC4BD8A8}" destId="{9A471832-1ADD-4AE6-88BF-6D8E37E6C99C}" srcOrd="1" destOrd="0" presId="urn:microsoft.com/office/officeart/2005/8/layout/process5"/>
    <dgm:cxn modelId="{FFD6D4ED-BB3C-4795-B5C9-DB56AA4E4228}" type="presOf" srcId="{FA47CCBA-CC18-472F-A405-C48BE61BB540}" destId="{3168D9D7-2D76-4754-84CE-5019BE6DF020}" srcOrd="0" destOrd="0" presId="urn:microsoft.com/office/officeart/2005/8/layout/process5"/>
    <dgm:cxn modelId="{33AB2C21-0AB6-43B8-B9E8-F29413FA278E}" type="presParOf" srcId="{7E691A79-CD0A-4E9B-B7A5-2EC65E4B7D7E}" destId="{3DC70B55-C6F6-47CA-AC12-D8B3B69C66A6}" srcOrd="0" destOrd="0" presId="urn:microsoft.com/office/officeart/2005/8/layout/process5"/>
    <dgm:cxn modelId="{F9FED1FB-EE56-4E6A-8705-F4B95FA83D4E}" type="presParOf" srcId="{7E691A79-CD0A-4E9B-B7A5-2EC65E4B7D7E}" destId="{D69BAFB3-590C-4F04-84D6-349CCCF3EA44}" srcOrd="1" destOrd="0" presId="urn:microsoft.com/office/officeart/2005/8/layout/process5"/>
    <dgm:cxn modelId="{560A4468-95E2-44EB-A7DC-8799A09B043E}" type="presParOf" srcId="{D69BAFB3-590C-4F04-84D6-349CCCF3EA44}" destId="{1F95323D-E63C-4620-8279-E634469EFAEB}" srcOrd="0" destOrd="0" presId="urn:microsoft.com/office/officeart/2005/8/layout/process5"/>
    <dgm:cxn modelId="{58742793-2C4F-4E26-B7C7-7A27041AC1C0}" type="presParOf" srcId="{7E691A79-CD0A-4E9B-B7A5-2EC65E4B7D7E}" destId="{88EAF04A-4891-40A0-863F-48541625CCB4}" srcOrd="2" destOrd="0" presId="urn:microsoft.com/office/officeart/2005/8/layout/process5"/>
    <dgm:cxn modelId="{B693D565-E1AE-4752-8399-4D96981B1616}" type="presParOf" srcId="{7E691A79-CD0A-4E9B-B7A5-2EC65E4B7D7E}" destId="{42D5027B-C3FD-42FA-A738-F76331489D7E}" srcOrd="3" destOrd="0" presId="urn:microsoft.com/office/officeart/2005/8/layout/process5"/>
    <dgm:cxn modelId="{F218ED25-F0F9-467B-879D-CE3167EC3E04}" type="presParOf" srcId="{42D5027B-C3FD-42FA-A738-F76331489D7E}" destId="{9A471832-1ADD-4AE6-88BF-6D8E37E6C99C}" srcOrd="0" destOrd="0" presId="urn:microsoft.com/office/officeart/2005/8/layout/process5"/>
    <dgm:cxn modelId="{446E7EFD-E9A3-4A64-9213-AD765190568C}" type="presParOf" srcId="{7E691A79-CD0A-4E9B-B7A5-2EC65E4B7D7E}" destId="{3A70DDFC-1C98-4796-B98E-1D4D4C1F2F2C}" srcOrd="4" destOrd="0" presId="urn:microsoft.com/office/officeart/2005/8/layout/process5"/>
    <dgm:cxn modelId="{5EC4CE2B-D27F-4D74-801C-B429D628BF09}" type="presParOf" srcId="{7E691A79-CD0A-4E9B-B7A5-2EC65E4B7D7E}" destId="{5B8CCA6F-3B93-423A-8257-F09A95E1665A}" srcOrd="5" destOrd="0" presId="urn:microsoft.com/office/officeart/2005/8/layout/process5"/>
    <dgm:cxn modelId="{9678A21D-5BAA-44F3-B01E-6E599A63F539}" type="presParOf" srcId="{5B8CCA6F-3B93-423A-8257-F09A95E1665A}" destId="{AD01C2AA-97CD-4700-849F-4CBA0B73E795}" srcOrd="0" destOrd="0" presId="urn:microsoft.com/office/officeart/2005/8/layout/process5"/>
    <dgm:cxn modelId="{10A2247A-CFF3-47A1-9687-0E3E0FF7564F}" type="presParOf" srcId="{7E691A79-CD0A-4E9B-B7A5-2EC65E4B7D7E}" destId="{3168D9D7-2D76-4754-84CE-5019BE6DF020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A3A989-7971-4475-84B1-A38C5C1B777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C1E2A0-C5C5-4039-BDF5-5779EAC61FED}">
      <dgm:prSet/>
      <dgm:spPr/>
      <dgm:t>
        <a:bodyPr/>
        <a:lstStyle/>
        <a:p>
          <a:r>
            <a:rPr lang="es-ES" dirty="0"/>
            <a:t>Todas las declaraciones internacionales, las recomendaciones y compromisos señalan la necesidad de mejorar el financiamiento a la EPJA . ¿Cuáles son los estudios que avalan esta afirmación?</a:t>
          </a:r>
          <a:endParaRPr lang="en-US" dirty="0"/>
        </a:p>
      </dgm:t>
    </dgm:pt>
    <dgm:pt modelId="{C7BDD63F-9D56-406C-AB9F-1CD7BA275FDD}" type="parTrans" cxnId="{8417D36E-86F6-416E-950A-7B3D7E9C0733}">
      <dgm:prSet/>
      <dgm:spPr/>
      <dgm:t>
        <a:bodyPr/>
        <a:lstStyle/>
        <a:p>
          <a:endParaRPr lang="en-US"/>
        </a:p>
      </dgm:t>
    </dgm:pt>
    <dgm:pt modelId="{E3A0E31F-775F-484D-9B5E-FD68FC4BD8A8}" type="sibTrans" cxnId="{8417D36E-86F6-416E-950A-7B3D7E9C0733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64CA6D23-111F-47F9-BEDE-A65B602D0612}">
      <dgm:prSet/>
      <dgm:spPr/>
      <dgm:t>
        <a:bodyPr/>
        <a:lstStyle/>
        <a:p>
          <a:r>
            <a:rPr lang="es-CL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En el proceso presupuestario es donde se priorizan las políticas públicas, y se expresa la   articulación y coherencia entre la planificación de los presupuestos, las políticas públicas y la implementación de la Agenda 2030.</a:t>
          </a:r>
          <a:endParaRPr lang="en-US"/>
        </a:p>
      </dgm:t>
    </dgm:pt>
    <dgm:pt modelId="{41C6C91F-DF78-44ED-B56B-2710727BA62A}" type="parTrans" cxnId="{2D2662A5-B212-4B68-BD67-6BAFAF333F90}">
      <dgm:prSet/>
      <dgm:spPr/>
      <dgm:t>
        <a:bodyPr/>
        <a:lstStyle/>
        <a:p>
          <a:endParaRPr lang="es-CL"/>
        </a:p>
      </dgm:t>
    </dgm:pt>
    <dgm:pt modelId="{D7EB7A1E-A8DA-404A-A724-FB61D1CE9043}" type="sibTrans" cxnId="{2D2662A5-B212-4B68-BD67-6BAFAF333F90}">
      <dgm:prSet phldrT="02"/>
      <dgm:spPr/>
      <dgm:t>
        <a:bodyPr/>
        <a:lstStyle/>
        <a:p>
          <a:r>
            <a:rPr lang="es-CL"/>
            <a:t>02</a:t>
          </a:r>
        </a:p>
      </dgm:t>
    </dgm:pt>
    <dgm:pt modelId="{42768EA8-315B-40FF-9416-DA4012F31C79}">
      <dgm:prSet/>
      <dgm:spPr/>
      <dgm:t>
        <a:bodyPr/>
        <a:lstStyle/>
        <a:p>
          <a:r>
            <a:rPr lang="en-US" dirty="0"/>
            <a:t>¿</a:t>
          </a: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papel</a:t>
          </a:r>
          <a:r>
            <a:rPr lang="en-US" dirty="0"/>
            <a:t> </a:t>
          </a:r>
          <a:r>
            <a:rPr lang="en-US" dirty="0" err="1"/>
            <a:t>puede</a:t>
          </a:r>
          <a:r>
            <a:rPr lang="en-US" dirty="0"/>
            <a:t> /</a:t>
          </a:r>
          <a:r>
            <a:rPr lang="en-US" dirty="0" err="1"/>
            <a:t>debe</a:t>
          </a:r>
          <a:r>
            <a:rPr lang="en-US" dirty="0"/>
            <a:t> </a:t>
          </a:r>
          <a:r>
            <a:rPr lang="en-US" dirty="0" err="1"/>
            <a:t>jugar</a:t>
          </a:r>
          <a:r>
            <a:rPr lang="en-US" dirty="0"/>
            <a:t> las </a:t>
          </a:r>
          <a:r>
            <a:rPr lang="en-US" dirty="0" err="1"/>
            <a:t>agencias</a:t>
          </a:r>
          <a:r>
            <a:rPr lang="en-US" dirty="0"/>
            <a:t> de </a:t>
          </a:r>
          <a:r>
            <a:rPr lang="en-US" dirty="0" err="1"/>
            <a:t>cooperación</a:t>
          </a:r>
          <a:r>
            <a:rPr lang="en-US" dirty="0"/>
            <a:t>? ¿</a:t>
          </a:r>
          <a:r>
            <a:rPr lang="en-US" dirty="0" err="1"/>
            <a:t>pueden</a:t>
          </a:r>
          <a:r>
            <a:rPr lang="en-US" dirty="0"/>
            <a:t> </a:t>
          </a:r>
          <a:r>
            <a:rPr lang="en-US" dirty="0" err="1"/>
            <a:t>suplir</a:t>
          </a:r>
          <a:r>
            <a:rPr lang="en-US" dirty="0"/>
            <a:t> los deficit de </a:t>
          </a:r>
          <a:r>
            <a:rPr lang="en-US" dirty="0" err="1"/>
            <a:t>financiamiento</a:t>
          </a:r>
          <a:r>
            <a:rPr lang="en-US" dirty="0"/>
            <a:t>?</a:t>
          </a:r>
        </a:p>
      </dgm:t>
    </dgm:pt>
    <dgm:pt modelId="{2D77DEC5-E6EE-420B-B10C-12D0F24FAEFC}" type="parTrans" cxnId="{79982B43-D9FE-4DFB-96AD-E60617C2FF21}">
      <dgm:prSet/>
      <dgm:spPr/>
      <dgm:t>
        <a:bodyPr/>
        <a:lstStyle/>
        <a:p>
          <a:endParaRPr lang="es-CL"/>
        </a:p>
      </dgm:t>
    </dgm:pt>
    <dgm:pt modelId="{058EB3BF-81F7-4041-8D9D-075CF3D577CF}" type="sibTrans" cxnId="{79982B43-D9FE-4DFB-96AD-E60617C2FF21}">
      <dgm:prSet phldrT="03"/>
      <dgm:spPr/>
      <dgm:t>
        <a:bodyPr/>
        <a:lstStyle/>
        <a:p>
          <a:r>
            <a:rPr lang="es-CL"/>
            <a:t>03</a:t>
          </a:r>
        </a:p>
      </dgm:t>
    </dgm:pt>
    <dgm:pt modelId="{F8AD08A5-C7E8-41EF-A220-A6CFEDB38596}" type="pres">
      <dgm:prSet presAssocID="{65A3A989-7971-4475-84B1-A38C5C1B7773}" presName="Name0" presStyleCnt="0">
        <dgm:presLayoutVars>
          <dgm:animLvl val="lvl"/>
          <dgm:resizeHandles val="exact"/>
        </dgm:presLayoutVars>
      </dgm:prSet>
      <dgm:spPr/>
    </dgm:pt>
    <dgm:pt modelId="{B9A88D70-0651-49F4-9F78-A8D65F54302C}" type="pres">
      <dgm:prSet presAssocID="{3EC1E2A0-C5C5-4039-BDF5-5779EAC61FED}" presName="compositeNode" presStyleCnt="0">
        <dgm:presLayoutVars>
          <dgm:bulletEnabled val="1"/>
        </dgm:presLayoutVars>
      </dgm:prSet>
      <dgm:spPr/>
    </dgm:pt>
    <dgm:pt modelId="{652AAD63-2B8B-47F0-AAC2-C119A717EAC0}" type="pres">
      <dgm:prSet presAssocID="{3EC1E2A0-C5C5-4039-BDF5-5779EAC61FED}" presName="bgRect" presStyleLbl="alignNode1" presStyleIdx="0" presStyleCnt="3"/>
      <dgm:spPr/>
    </dgm:pt>
    <dgm:pt modelId="{61D90FEA-3510-4E7A-9A4F-93A85BFB3057}" type="pres">
      <dgm:prSet presAssocID="{E3A0E31F-775F-484D-9B5E-FD68FC4BD8A8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130CA0CE-D189-431F-A43F-F8D62278CBE3}" type="pres">
      <dgm:prSet presAssocID="{3EC1E2A0-C5C5-4039-BDF5-5779EAC61FED}" presName="nodeRect" presStyleLbl="alignNode1" presStyleIdx="0" presStyleCnt="3">
        <dgm:presLayoutVars>
          <dgm:bulletEnabled val="1"/>
        </dgm:presLayoutVars>
      </dgm:prSet>
      <dgm:spPr/>
    </dgm:pt>
    <dgm:pt modelId="{3790D07C-6C06-4B02-B39C-829E402D3119}" type="pres">
      <dgm:prSet presAssocID="{E3A0E31F-775F-484D-9B5E-FD68FC4BD8A8}" presName="sibTrans" presStyleCnt="0"/>
      <dgm:spPr/>
    </dgm:pt>
    <dgm:pt modelId="{0B1626D0-46F9-437D-B5D5-422CC5AA0B89}" type="pres">
      <dgm:prSet presAssocID="{64CA6D23-111F-47F9-BEDE-A65B602D0612}" presName="compositeNode" presStyleCnt="0">
        <dgm:presLayoutVars>
          <dgm:bulletEnabled val="1"/>
        </dgm:presLayoutVars>
      </dgm:prSet>
      <dgm:spPr/>
    </dgm:pt>
    <dgm:pt modelId="{6432E6E1-FF5E-44CC-AD24-7932482D2B5A}" type="pres">
      <dgm:prSet presAssocID="{64CA6D23-111F-47F9-BEDE-A65B602D0612}" presName="bgRect" presStyleLbl="alignNode1" presStyleIdx="1" presStyleCnt="3"/>
      <dgm:spPr/>
    </dgm:pt>
    <dgm:pt modelId="{EE3E9DF0-92E3-4DD1-B8D1-20A7B1AF00AC}" type="pres">
      <dgm:prSet presAssocID="{D7EB7A1E-A8DA-404A-A724-FB61D1CE904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F393D2CD-940A-477B-9BCB-AE34C389B0BE}" type="pres">
      <dgm:prSet presAssocID="{64CA6D23-111F-47F9-BEDE-A65B602D0612}" presName="nodeRect" presStyleLbl="alignNode1" presStyleIdx="1" presStyleCnt="3">
        <dgm:presLayoutVars>
          <dgm:bulletEnabled val="1"/>
        </dgm:presLayoutVars>
      </dgm:prSet>
      <dgm:spPr/>
    </dgm:pt>
    <dgm:pt modelId="{2CCA06A7-1871-4EC7-AC05-07C323A9AF7C}" type="pres">
      <dgm:prSet presAssocID="{D7EB7A1E-A8DA-404A-A724-FB61D1CE9043}" presName="sibTrans" presStyleCnt="0"/>
      <dgm:spPr/>
    </dgm:pt>
    <dgm:pt modelId="{BEC5DA4C-0CC5-4109-A81A-93023177080E}" type="pres">
      <dgm:prSet presAssocID="{42768EA8-315B-40FF-9416-DA4012F31C79}" presName="compositeNode" presStyleCnt="0">
        <dgm:presLayoutVars>
          <dgm:bulletEnabled val="1"/>
        </dgm:presLayoutVars>
      </dgm:prSet>
      <dgm:spPr/>
    </dgm:pt>
    <dgm:pt modelId="{1006CF56-3F16-4306-ADF6-9CF61EA92511}" type="pres">
      <dgm:prSet presAssocID="{42768EA8-315B-40FF-9416-DA4012F31C79}" presName="bgRect" presStyleLbl="alignNode1" presStyleIdx="2" presStyleCnt="3"/>
      <dgm:spPr/>
    </dgm:pt>
    <dgm:pt modelId="{27C4DF67-F253-4287-9D53-BABFE2A8F4DD}" type="pres">
      <dgm:prSet presAssocID="{058EB3BF-81F7-4041-8D9D-075CF3D577C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CCBCF955-8BDF-4227-AFAB-F39DCD1C68B6}" type="pres">
      <dgm:prSet presAssocID="{42768EA8-315B-40FF-9416-DA4012F31C79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9B30032-EF55-4A55-9BBB-A0B2D8E99D33}" type="presOf" srcId="{D7EB7A1E-A8DA-404A-A724-FB61D1CE9043}" destId="{EE3E9DF0-92E3-4DD1-B8D1-20A7B1AF00AC}" srcOrd="0" destOrd="0" presId="urn:microsoft.com/office/officeart/2016/7/layout/LinearBlockProcessNumbered"/>
    <dgm:cxn modelId="{79982B43-D9FE-4DFB-96AD-E60617C2FF21}" srcId="{65A3A989-7971-4475-84B1-A38C5C1B7773}" destId="{42768EA8-315B-40FF-9416-DA4012F31C79}" srcOrd="2" destOrd="0" parTransId="{2D77DEC5-E6EE-420B-B10C-12D0F24FAEFC}" sibTransId="{058EB3BF-81F7-4041-8D9D-075CF3D577CF}"/>
    <dgm:cxn modelId="{B75D3D43-B3BA-4110-9776-E60FCB6FB8B8}" type="presOf" srcId="{3EC1E2A0-C5C5-4039-BDF5-5779EAC61FED}" destId="{652AAD63-2B8B-47F0-AAC2-C119A717EAC0}" srcOrd="0" destOrd="0" presId="urn:microsoft.com/office/officeart/2016/7/layout/LinearBlockProcessNumbered"/>
    <dgm:cxn modelId="{B748E96B-6A97-4D9F-9FC8-254FB09DB731}" type="presOf" srcId="{64CA6D23-111F-47F9-BEDE-A65B602D0612}" destId="{6432E6E1-FF5E-44CC-AD24-7932482D2B5A}" srcOrd="0" destOrd="0" presId="urn:microsoft.com/office/officeart/2016/7/layout/LinearBlockProcessNumbered"/>
    <dgm:cxn modelId="{8D6BF74B-0446-4E06-93D0-557496EECCBB}" type="presOf" srcId="{42768EA8-315B-40FF-9416-DA4012F31C79}" destId="{1006CF56-3F16-4306-ADF6-9CF61EA92511}" srcOrd="0" destOrd="0" presId="urn:microsoft.com/office/officeart/2016/7/layout/LinearBlockProcessNumbered"/>
    <dgm:cxn modelId="{C393B26C-0C98-46C9-A447-E8082A3A538C}" type="presOf" srcId="{E3A0E31F-775F-484D-9B5E-FD68FC4BD8A8}" destId="{61D90FEA-3510-4E7A-9A4F-93A85BFB3057}" srcOrd="0" destOrd="0" presId="urn:microsoft.com/office/officeart/2016/7/layout/LinearBlockProcessNumbered"/>
    <dgm:cxn modelId="{8417D36E-86F6-416E-950A-7B3D7E9C0733}" srcId="{65A3A989-7971-4475-84B1-A38C5C1B7773}" destId="{3EC1E2A0-C5C5-4039-BDF5-5779EAC61FED}" srcOrd="0" destOrd="0" parTransId="{C7BDD63F-9D56-406C-AB9F-1CD7BA275FDD}" sibTransId="{E3A0E31F-775F-484D-9B5E-FD68FC4BD8A8}"/>
    <dgm:cxn modelId="{15A64E6F-743B-4F4A-9974-2B3BE061B0C6}" type="presOf" srcId="{42768EA8-315B-40FF-9416-DA4012F31C79}" destId="{CCBCF955-8BDF-4227-AFAB-F39DCD1C68B6}" srcOrd="1" destOrd="0" presId="urn:microsoft.com/office/officeart/2016/7/layout/LinearBlockProcessNumbered"/>
    <dgm:cxn modelId="{4AFE3751-46EC-4326-AE53-C3C6CD07F710}" type="presOf" srcId="{058EB3BF-81F7-4041-8D9D-075CF3D577CF}" destId="{27C4DF67-F253-4287-9D53-BABFE2A8F4DD}" srcOrd="0" destOrd="0" presId="urn:microsoft.com/office/officeart/2016/7/layout/LinearBlockProcessNumbered"/>
    <dgm:cxn modelId="{84F9A08B-B354-499D-9DAC-7E48C74B7D1B}" type="presOf" srcId="{64CA6D23-111F-47F9-BEDE-A65B602D0612}" destId="{F393D2CD-940A-477B-9BCB-AE34C389B0BE}" srcOrd="1" destOrd="0" presId="urn:microsoft.com/office/officeart/2016/7/layout/LinearBlockProcessNumbered"/>
    <dgm:cxn modelId="{EEA5778E-C809-45D5-9DB1-1AF1F53F769B}" type="presOf" srcId="{3EC1E2A0-C5C5-4039-BDF5-5779EAC61FED}" destId="{130CA0CE-D189-431F-A43F-F8D62278CBE3}" srcOrd="1" destOrd="0" presId="urn:microsoft.com/office/officeart/2016/7/layout/LinearBlockProcessNumbered"/>
    <dgm:cxn modelId="{7220769D-BDA1-4BDD-AC0A-202900B2CB46}" type="presOf" srcId="{65A3A989-7971-4475-84B1-A38C5C1B7773}" destId="{F8AD08A5-C7E8-41EF-A220-A6CFEDB38596}" srcOrd="0" destOrd="0" presId="urn:microsoft.com/office/officeart/2016/7/layout/LinearBlockProcessNumbered"/>
    <dgm:cxn modelId="{2D2662A5-B212-4B68-BD67-6BAFAF333F90}" srcId="{65A3A989-7971-4475-84B1-A38C5C1B7773}" destId="{64CA6D23-111F-47F9-BEDE-A65B602D0612}" srcOrd="1" destOrd="0" parTransId="{41C6C91F-DF78-44ED-B56B-2710727BA62A}" sibTransId="{D7EB7A1E-A8DA-404A-A724-FB61D1CE9043}"/>
    <dgm:cxn modelId="{3906E8A3-BAB8-4AF6-8B45-3D73D94ED09F}" type="presParOf" srcId="{F8AD08A5-C7E8-41EF-A220-A6CFEDB38596}" destId="{B9A88D70-0651-49F4-9F78-A8D65F54302C}" srcOrd="0" destOrd="0" presId="urn:microsoft.com/office/officeart/2016/7/layout/LinearBlockProcessNumbered"/>
    <dgm:cxn modelId="{D88CE190-9C2F-4E0E-B6F2-BF9AC4039BCD}" type="presParOf" srcId="{B9A88D70-0651-49F4-9F78-A8D65F54302C}" destId="{652AAD63-2B8B-47F0-AAC2-C119A717EAC0}" srcOrd="0" destOrd="0" presId="urn:microsoft.com/office/officeart/2016/7/layout/LinearBlockProcessNumbered"/>
    <dgm:cxn modelId="{C401664E-475F-453C-8A41-034CB8D3D8E5}" type="presParOf" srcId="{B9A88D70-0651-49F4-9F78-A8D65F54302C}" destId="{61D90FEA-3510-4E7A-9A4F-93A85BFB3057}" srcOrd="1" destOrd="0" presId="urn:microsoft.com/office/officeart/2016/7/layout/LinearBlockProcessNumbered"/>
    <dgm:cxn modelId="{A1D71A1E-BA3E-4CB1-8E59-565D2E765BEE}" type="presParOf" srcId="{B9A88D70-0651-49F4-9F78-A8D65F54302C}" destId="{130CA0CE-D189-431F-A43F-F8D62278CBE3}" srcOrd="2" destOrd="0" presId="urn:microsoft.com/office/officeart/2016/7/layout/LinearBlockProcessNumbered"/>
    <dgm:cxn modelId="{28E7534B-B6F5-4C4A-931F-D14746EFB816}" type="presParOf" srcId="{F8AD08A5-C7E8-41EF-A220-A6CFEDB38596}" destId="{3790D07C-6C06-4B02-B39C-829E402D3119}" srcOrd="1" destOrd="0" presId="urn:microsoft.com/office/officeart/2016/7/layout/LinearBlockProcessNumbered"/>
    <dgm:cxn modelId="{F3A3F09A-6408-4894-95D1-8F6BC44BE78D}" type="presParOf" srcId="{F8AD08A5-C7E8-41EF-A220-A6CFEDB38596}" destId="{0B1626D0-46F9-437D-B5D5-422CC5AA0B89}" srcOrd="2" destOrd="0" presId="urn:microsoft.com/office/officeart/2016/7/layout/LinearBlockProcessNumbered"/>
    <dgm:cxn modelId="{DFE8E2EF-3D02-439D-BD18-DC9FB5B40A24}" type="presParOf" srcId="{0B1626D0-46F9-437D-B5D5-422CC5AA0B89}" destId="{6432E6E1-FF5E-44CC-AD24-7932482D2B5A}" srcOrd="0" destOrd="0" presId="urn:microsoft.com/office/officeart/2016/7/layout/LinearBlockProcessNumbered"/>
    <dgm:cxn modelId="{E3F486CE-B8DE-4086-A869-0D2E1D5D6A85}" type="presParOf" srcId="{0B1626D0-46F9-437D-B5D5-422CC5AA0B89}" destId="{EE3E9DF0-92E3-4DD1-B8D1-20A7B1AF00AC}" srcOrd="1" destOrd="0" presId="urn:microsoft.com/office/officeart/2016/7/layout/LinearBlockProcessNumbered"/>
    <dgm:cxn modelId="{1B0063E1-BA43-4148-A0DD-6C4598625C6F}" type="presParOf" srcId="{0B1626D0-46F9-437D-B5D5-422CC5AA0B89}" destId="{F393D2CD-940A-477B-9BCB-AE34C389B0BE}" srcOrd="2" destOrd="0" presId="urn:microsoft.com/office/officeart/2016/7/layout/LinearBlockProcessNumbered"/>
    <dgm:cxn modelId="{BDD69BCD-BD37-4CE2-9B3C-0286E51F6F01}" type="presParOf" srcId="{F8AD08A5-C7E8-41EF-A220-A6CFEDB38596}" destId="{2CCA06A7-1871-4EC7-AC05-07C323A9AF7C}" srcOrd="3" destOrd="0" presId="urn:microsoft.com/office/officeart/2016/7/layout/LinearBlockProcessNumbered"/>
    <dgm:cxn modelId="{BF97A338-6150-47D6-9A67-59ED662937DD}" type="presParOf" srcId="{F8AD08A5-C7E8-41EF-A220-A6CFEDB38596}" destId="{BEC5DA4C-0CC5-4109-A81A-93023177080E}" srcOrd="4" destOrd="0" presId="urn:microsoft.com/office/officeart/2016/7/layout/LinearBlockProcessNumbered"/>
    <dgm:cxn modelId="{D3FEC2C9-D070-4166-BAFA-A72BCF4E2A35}" type="presParOf" srcId="{BEC5DA4C-0CC5-4109-A81A-93023177080E}" destId="{1006CF56-3F16-4306-ADF6-9CF61EA92511}" srcOrd="0" destOrd="0" presId="urn:microsoft.com/office/officeart/2016/7/layout/LinearBlockProcessNumbered"/>
    <dgm:cxn modelId="{AF53A700-6BF5-49A3-8DE9-C29078530638}" type="presParOf" srcId="{BEC5DA4C-0CC5-4109-A81A-93023177080E}" destId="{27C4DF67-F253-4287-9D53-BABFE2A8F4DD}" srcOrd="1" destOrd="0" presId="urn:microsoft.com/office/officeart/2016/7/layout/LinearBlockProcessNumbered"/>
    <dgm:cxn modelId="{3BA47E0D-0889-4E33-B9EB-99297A7A4582}" type="presParOf" srcId="{BEC5DA4C-0CC5-4109-A81A-93023177080E}" destId="{CCBCF955-8BDF-4227-AFAB-F39DCD1C68B6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BBAEB-840A-443E-BF8F-2D6D0D1B66E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Invisibilidad de la educación de personas jóvenes y adultas</a:t>
          </a:r>
          <a:endParaRPr lang="en-US" sz="1700" kern="1200"/>
        </a:p>
      </dsp:txBody>
      <dsp:txXfrm>
        <a:off x="1748064" y="2975"/>
        <a:ext cx="3342605" cy="2005563"/>
      </dsp:txXfrm>
    </dsp:sp>
    <dsp:sp modelId="{6CB90624-E558-4774-A6B2-A1F8550EC5C5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Falta de valor e importancia de la modalidad en las políticas educativas</a:t>
          </a:r>
          <a:endParaRPr lang="en-US" sz="1700" kern="1200"/>
        </a:p>
      </dsp:txBody>
      <dsp:txXfrm>
        <a:off x="5424930" y="2975"/>
        <a:ext cx="3342605" cy="2005563"/>
      </dsp:txXfrm>
    </dsp:sp>
    <dsp:sp modelId="{C4AE470D-C222-4A9D-A6F8-01DE04A847EA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Dificultad para convencer acerca de los alcances y el valor de la educación de personas jóvenes y adultas</a:t>
          </a:r>
          <a:endParaRPr lang="en-US" sz="1700" kern="1200"/>
        </a:p>
      </dsp:txBody>
      <dsp:txXfrm>
        <a:off x="1748064" y="2342799"/>
        <a:ext cx="3342605" cy="2005563"/>
      </dsp:txXfrm>
    </dsp:sp>
    <dsp:sp modelId="{BD9900F1-46BD-421C-96CD-843B1F53FCB3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Dificultad para identificar asignaciones y gastos relacionados específicamente con EPJA, distintas partidas presupuestarias que no permiten avanzar en evaluaciones y análisis más precisos</a:t>
          </a:r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70B55-C6F6-47CA-AC12-D8B3B69C66A6}">
      <dsp:nvSpPr>
        <dsp:cNvPr id="0" name=""/>
        <dsp:cNvSpPr/>
      </dsp:nvSpPr>
      <dsp:spPr>
        <a:xfrm>
          <a:off x="1818109" y="2393"/>
          <a:ext cx="2862598" cy="17175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Combinación de capacidad de gobernar para lograr recursos y los cambios presupuestarios y normativos que se requieren</a:t>
          </a:r>
          <a:endParaRPr lang="en-US" sz="1700" kern="1200"/>
        </a:p>
      </dsp:txBody>
      <dsp:txXfrm>
        <a:off x="1868415" y="52699"/>
        <a:ext cx="2761986" cy="1616947"/>
      </dsp:txXfrm>
    </dsp:sp>
    <dsp:sp modelId="{D69BAFB3-590C-4F04-84D6-349CCCF3EA44}">
      <dsp:nvSpPr>
        <dsp:cNvPr id="0" name=""/>
        <dsp:cNvSpPr/>
      </dsp:nvSpPr>
      <dsp:spPr>
        <a:xfrm>
          <a:off x="4932616" y="506211"/>
          <a:ext cx="606870" cy="709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932616" y="648196"/>
        <a:ext cx="424809" cy="425954"/>
      </dsp:txXfrm>
    </dsp:sp>
    <dsp:sp modelId="{88EAF04A-4891-40A0-863F-48541625CCB4}">
      <dsp:nvSpPr>
        <dsp:cNvPr id="0" name=""/>
        <dsp:cNvSpPr/>
      </dsp:nvSpPr>
      <dsp:spPr>
        <a:xfrm>
          <a:off x="5825747" y="2393"/>
          <a:ext cx="2862598" cy="1717559"/>
        </a:xfrm>
        <a:prstGeom prst="roundRect">
          <a:avLst>
            <a:gd name="adj" fmla="val 10000"/>
          </a:avLst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No solo es tema del ejecutivo, es el Estado el que debe hacerse cargo como proyecto país </a:t>
          </a:r>
          <a:endParaRPr lang="en-US" sz="1700" kern="1200"/>
        </a:p>
      </dsp:txBody>
      <dsp:txXfrm>
        <a:off x="5876053" y="52699"/>
        <a:ext cx="2761986" cy="1616947"/>
      </dsp:txXfrm>
    </dsp:sp>
    <dsp:sp modelId="{42D5027B-C3FD-42FA-A738-F76331489D7E}">
      <dsp:nvSpPr>
        <dsp:cNvPr id="0" name=""/>
        <dsp:cNvSpPr/>
      </dsp:nvSpPr>
      <dsp:spPr>
        <a:xfrm rot="5400000">
          <a:off x="6953611" y="1920335"/>
          <a:ext cx="606870" cy="709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7044070" y="1971862"/>
        <a:ext cx="425954" cy="424809"/>
      </dsp:txXfrm>
    </dsp:sp>
    <dsp:sp modelId="{3A70DDFC-1C98-4796-B98E-1D4D4C1F2F2C}">
      <dsp:nvSpPr>
        <dsp:cNvPr id="0" name=""/>
        <dsp:cNvSpPr/>
      </dsp:nvSpPr>
      <dsp:spPr>
        <a:xfrm>
          <a:off x="5825747" y="2864992"/>
          <a:ext cx="2862598" cy="1717559"/>
        </a:xfrm>
        <a:prstGeom prst="roundRect">
          <a:avLst>
            <a:gd name="adj" fmla="val 10000"/>
          </a:avLst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Inciden las herencias del pasado, “no se gobierna en el aire se gobierna también con las estructuras y amarres pasados”</a:t>
          </a:r>
          <a:endParaRPr lang="en-US" sz="1700" kern="1200"/>
        </a:p>
      </dsp:txBody>
      <dsp:txXfrm>
        <a:off x="5876053" y="2915298"/>
        <a:ext cx="2761986" cy="1616947"/>
      </dsp:txXfrm>
    </dsp:sp>
    <dsp:sp modelId="{5B8CCA6F-3B93-423A-8257-F09A95E1665A}">
      <dsp:nvSpPr>
        <dsp:cNvPr id="0" name=""/>
        <dsp:cNvSpPr/>
      </dsp:nvSpPr>
      <dsp:spPr>
        <a:xfrm rot="10800000">
          <a:off x="4966968" y="3368810"/>
          <a:ext cx="606870" cy="709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400" kern="1200"/>
        </a:p>
      </dsp:txBody>
      <dsp:txXfrm rot="10800000">
        <a:off x="5149029" y="3510795"/>
        <a:ext cx="424809" cy="425954"/>
      </dsp:txXfrm>
    </dsp:sp>
    <dsp:sp modelId="{3168D9D7-2D76-4754-84CE-5019BE6DF020}">
      <dsp:nvSpPr>
        <dsp:cNvPr id="0" name=""/>
        <dsp:cNvSpPr/>
      </dsp:nvSpPr>
      <dsp:spPr>
        <a:xfrm>
          <a:off x="1818109" y="2864992"/>
          <a:ext cx="2862598" cy="1717559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Incide el ciclo económico, el Producto Interno Bruto y la forma en que se distribuye en la sociedad </a:t>
          </a:r>
        </a:p>
      </dsp:txBody>
      <dsp:txXfrm>
        <a:off x="1868415" y="2915298"/>
        <a:ext cx="2761986" cy="1616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AAD63-2B8B-47F0-AAC2-C119A717EAC0}">
      <dsp:nvSpPr>
        <dsp:cNvPr id="0" name=""/>
        <dsp:cNvSpPr/>
      </dsp:nvSpPr>
      <dsp:spPr>
        <a:xfrm>
          <a:off x="821" y="179348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Todas las declaraciones internacionales, las recomendaciones y compromisos señalan la necesidad de mejorar el financiamiento a la EPJA . ¿Cuáles son los estudios que avalan esta afirmación?</a:t>
          </a:r>
          <a:endParaRPr lang="en-US" sz="1600" kern="1200" dirty="0"/>
        </a:p>
      </dsp:txBody>
      <dsp:txXfrm>
        <a:off x="821" y="1776404"/>
        <a:ext cx="3327201" cy="2395585"/>
      </dsp:txXfrm>
    </dsp:sp>
    <dsp:sp modelId="{61D90FEA-3510-4E7A-9A4F-93A85BFB3057}">
      <dsp:nvSpPr>
        <dsp:cNvPr id="0" name=""/>
        <dsp:cNvSpPr/>
      </dsp:nvSpPr>
      <dsp:spPr>
        <a:xfrm>
          <a:off x="821" y="179348"/>
          <a:ext cx="3327201" cy="159705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348"/>
        <a:ext cx="3327201" cy="1597056"/>
      </dsp:txXfrm>
    </dsp:sp>
    <dsp:sp modelId="{6432E6E1-FF5E-44CC-AD24-7932482D2B5A}">
      <dsp:nvSpPr>
        <dsp:cNvPr id="0" name=""/>
        <dsp:cNvSpPr/>
      </dsp:nvSpPr>
      <dsp:spPr>
        <a:xfrm>
          <a:off x="3594199" y="179348"/>
          <a:ext cx="3327201" cy="3992641"/>
        </a:xfrm>
        <a:prstGeom prst="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En el proceso presupuestario es donde se priorizan las políticas públicas, y se expresa la   articulación y coherencia entre la planificación de los presupuestos, las políticas públicas y la implementación de la Agenda 2030.</a:t>
          </a:r>
          <a:endParaRPr lang="en-US" sz="1600" kern="1200"/>
        </a:p>
      </dsp:txBody>
      <dsp:txXfrm>
        <a:off x="3594199" y="1776404"/>
        <a:ext cx="3327201" cy="2395585"/>
      </dsp:txXfrm>
    </dsp:sp>
    <dsp:sp modelId="{EE3E9DF0-92E3-4DD1-B8D1-20A7B1AF00AC}">
      <dsp:nvSpPr>
        <dsp:cNvPr id="0" name=""/>
        <dsp:cNvSpPr/>
      </dsp:nvSpPr>
      <dsp:spPr>
        <a:xfrm>
          <a:off x="3594199" y="179348"/>
          <a:ext cx="3327201" cy="159705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600" kern="1200"/>
            <a:t>02</a:t>
          </a:r>
        </a:p>
      </dsp:txBody>
      <dsp:txXfrm>
        <a:off x="3594199" y="179348"/>
        <a:ext cx="3327201" cy="1597056"/>
      </dsp:txXfrm>
    </dsp:sp>
    <dsp:sp modelId="{1006CF56-3F16-4306-ADF6-9CF61EA92511}">
      <dsp:nvSpPr>
        <dsp:cNvPr id="0" name=""/>
        <dsp:cNvSpPr/>
      </dsp:nvSpPr>
      <dsp:spPr>
        <a:xfrm>
          <a:off x="7187576" y="179348"/>
          <a:ext cx="3327201" cy="3992641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¿</a:t>
          </a:r>
          <a:r>
            <a:rPr lang="en-US" sz="1600" kern="1200" dirty="0" err="1"/>
            <a:t>Qué</a:t>
          </a:r>
          <a:r>
            <a:rPr lang="en-US" sz="1600" kern="1200" dirty="0"/>
            <a:t> </a:t>
          </a:r>
          <a:r>
            <a:rPr lang="en-US" sz="1600" kern="1200" dirty="0" err="1"/>
            <a:t>papel</a:t>
          </a:r>
          <a:r>
            <a:rPr lang="en-US" sz="1600" kern="1200" dirty="0"/>
            <a:t> </a:t>
          </a:r>
          <a:r>
            <a:rPr lang="en-US" sz="1600" kern="1200" dirty="0" err="1"/>
            <a:t>puede</a:t>
          </a:r>
          <a:r>
            <a:rPr lang="en-US" sz="1600" kern="1200" dirty="0"/>
            <a:t> /</a:t>
          </a:r>
          <a:r>
            <a:rPr lang="en-US" sz="1600" kern="1200" dirty="0" err="1"/>
            <a:t>debe</a:t>
          </a:r>
          <a:r>
            <a:rPr lang="en-US" sz="1600" kern="1200" dirty="0"/>
            <a:t> </a:t>
          </a:r>
          <a:r>
            <a:rPr lang="en-US" sz="1600" kern="1200" dirty="0" err="1"/>
            <a:t>jugar</a:t>
          </a:r>
          <a:r>
            <a:rPr lang="en-US" sz="1600" kern="1200" dirty="0"/>
            <a:t> las </a:t>
          </a:r>
          <a:r>
            <a:rPr lang="en-US" sz="1600" kern="1200" dirty="0" err="1"/>
            <a:t>agencias</a:t>
          </a:r>
          <a:r>
            <a:rPr lang="en-US" sz="1600" kern="1200" dirty="0"/>
            <a:t> de </a:t>
          </a:r>
          <a:r>
            <a:rPr lang="en-US" sz="1600" kern="1200" dirty="0" err="1"/>
            <a:t>cooperación</a:t>
          </a:r>
          <a:r>
            <a:rPr lang="en-US" sz="1600" kern="1200" dirty="0"/>
            <a:t>? ¿</a:t>
          </a:r>
          <a:r>
            <a:rPr lang="en-US" sz="1600" kern="1200" dirty="0" err="1"/>
            <a:t>pueden</a:t>
          </a:r>
          <a:r>
            <a:rPr lang="en-US" sz="1600" kern="1200" dirty="0"/>
            <a:t> </a:t>
          </a:r>
          <a:r>
            <a:rPr lang="en-US" sz="1600" kern="1200" dirty="0" err="1"/>
            <a:t>suplir</a:t>
          </a:r>
          <a:r>
            <a:rPr lang="en-US" sz="1600" kern="1200" dirty="0"/>
            <a:t> los deficit de </a:t>
          </a:r>
          <a:r>
            <a:rPr lang="en-US" sz="1600" kern="1200" dirty="0" err="1"/>
            <a:t>financiamiento</a:t>
          </a:r>
          <a:r>
            <a:rPr lang="en-US" sz="1600" kern="1200" dirty="0"/>
            <a:t>?</a:t>
          </a:r>
        </a:p>
      </dsp:txBody>
      <dsp:txXfrm>
        <a:off x="7187576" y="1776404"/>
        <a:ext cx="3327201" cy="2395585"/>
      </dsp:txXfrm>
    </dsp:sp>
    <dsp:sp modelId="{27C4DF67-F253-4287-9D53-BABFE2A8F4DD}">
      <dsp:nvSpPr>
        <dsp:cNvPr id="0" name=""/>
        <dsp:cNvSpPr/>
      </dsp:nvSpPr>
      <dsp:spPr>
        <a:xfrm>
          <a:off x="7187576" y="179348"/>
          <a:ext cx="3327201" cy="159705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600" kern="1200"/>
            <a:t>03</a:t>
          </a:r>
        </a:p>
      </dsp:txBody>
      <dsp:txXfrm>
        <a:off x="7187576" y="179348"/>
        <a:ext cx="3327201" cy="1597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4426F-0A78-B83B-6193-37B0B7970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E41125-B989-F9AA-53EA-93497165B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95F572-5F18-AEF6-A5CF-DDFF1900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EC2AB0-704A-8AF4-0D80-A28B646A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CAE9FA-EC01-1615-49D8-A13B8A21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227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99D98-B4CF-80C2-DBE8-B6C3476D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B599E7-B580-3CAE-65DB-67208F9ED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614E00-F5A1-3528-D09F-7BC93A84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32C3E-C143-C7FC-CCA8-1AD96E36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743E83-FFE4-719E-B142-1887AD51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50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49CCC3-7D2D-B3A2-0522-24F0E4508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83C9D9-66DF-926B-CE0A-DACF9A31F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ECD1ED-9DE9-A00B-0FD0-5F296FC6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221D5-A810-0943-3CFD-E6BB4ED9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8166F-BE11-6D35-F193-A6B3E094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47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117B0-A177-C02D-2E26-E5D53AF8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32DF77-14B6-ECB9-E4B1-CB42D000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5B4488-D311-8DF8-58BA-001AB0E8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2DE16-6BED-CB1F-BB3F-44BE58AF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120C49-583E-DFF0-F1CD-B2A18F8B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02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745A3-87E9-EBEC-FDBC-7C26A9229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085EB7-A256-052F-B7A0-09065EE67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B2B4E3-5516-6A66-BFC8-0689A3CB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DFA9D-E1AE-4185-B91C-822443E17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B57BB-7A89-62B5-15C7-99C882C8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840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318FC-13EC-54C0-E593-FD680E24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CB7ECC-7003-8DDB-5EBE-1174F5AA0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02FBE2-80C8-654E-C864-A55813388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8E61CD-164A-7712-9560-C097C81C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BA6C3E-D60E-EC4F-0811-87CC74ED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818A2D-8F59-4B08-F429-A122B532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23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D11A3-C48B-D950-CA44-63F640B3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027C2F-28D0-DBB9-5994-395029039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95DECF-31B5-0723-84F8-A9CAEF151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E9514C-B718-ABC2-3DDB-141940C75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854403-D1A9-1270-D8B4-EF4D6574E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73E9D9-D2FE-C7D0-920D-0E6826B6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39F37B-EE41-CA42-2172-2CE95D47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6429A3-806A-E9CE-B046-0A31D7AB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1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1EFB5-0090-64DF-4A4A-478D808C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AF9F3B-56C2-AF10-64C2-F599A435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04B7B6-0DD6-5782-B16D-CEEEF856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9878C1-FA39-9A68-8EFC-B7903D6F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36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A8BC0D-8764-7685-0463-7B3AD3F0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F9B9B9-125B-7C2B-3C8B-8C299C04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47F3AA-54FE-981D-9028-565C9068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77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6CFC9-D7D4-6E62-3CC4-70A8C5AA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694871-6DE9-324A-37BA-FD7395832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329D76-13FB-6CED-04EF-2F0387130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54970C-9C10-5DA8-A435-B60BAA80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904F0D-BEFF-B2EF-5A4E-8DDE63D2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874A3-1570-09F0-7C06-7839D3A6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34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DFDA0-33BD-8A29-ACAC-3BD8F6C8B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F20F19-25CC-63CB-4522-350BD27FF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8BC350-B764-B11B-71FE-A67DD0E45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8626C8-8C58-04B9-6A43-59491BEF5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3449D6-368C-FE4C-08DB-632995D3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6151D6-370B-E61E-3D04-9CC7CF31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19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64A47E-8894-C9D4-BB54-C8910913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819443-3246-9704-90A2-3120D5D01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1959A7-8672-00BB-22E1-A8CFAACB2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090EFA-F06F-4B98-A852-0F61921DE121}" type="datetimeFigureOut">
              <a:rPr lang="es-CL" smtClean="0"/>
              <a:t>26-06-2024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2E2918-2825-7DF4-3FE2-D0A467422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A76776-C414-B93E-F3C5-B7653E4B1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8BFD0-D63F-4143-898C-1611E6405C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114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DDA3F7-DDC4-E6F5-BB9D-34B4AFEF6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s-ES" sz="4800">
                <a:solidFill>
                  <a:srgbClr val="FFFFFF"/>
                </a:solidFill>
              </a:rPr>
              <a:t>Financiamiento de la educación de personas jóvenes y adultas</a:t>
            </a:r>
            <a:endParaRPr lang="es-CL" sz="480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0196EE-6329-1122-A0AF-E30BC6CA9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7831558" cy="1241828"/>
          </a:xfrm>
        </p:spPr>
        <p:txBody>
          <a:bodyPr>
            <a:normAutofit fontScale="85000" lnSpcReduction="20000"/>
          </a:bodyPr>
          <a:lstStyle/>
          <a:p>
            <a:r>
              <a:rPr lang="es-ES" dirty="0">
                <a:solidFill>
                  <a:srgbClr val="FFFFFF"/>
                </a:solidFill>
              </a:rPr>
              <a:t>Encuentro regional virtual “Fondos y trasfondos: del compromiso a la acción en el financiamiento de la EPJA”</a:t>
            </a:r>
          </a:p>
          <a:p>
            <a:r>
              <a:rPr lang="es-ES" dirty="0">
                <a:solidFill>
                  <a:srgbClr val="FFFFFF"/>
                </a:solidFill>
              </a:rPr>
              <a:t>Campaña Latinoamericana Derecho a la Educación</a:t>
            </a:r>
          </a:p>
          <a:p>
            <a:r>
              <a:rPr lang="es-ES" dirty="0">
                <a:solidFill>
                  <a:srgbClr val="FFFFFF"/>
                </a:solidFill>
              </a:rPr>
              <a:t>M. Eugenia Letelier Gálvez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7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725F63-050E-8942-2CA2-BE1D6D9E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Balance Objetivos de desarrollo sostenible (2000-2015)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25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232BE5-2D38-AC7D-B82C-62F10723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s-CL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desafío fundamental para la AEJA en América Latina y el Caribe es lograr un nuevo posicionamiento que visibilice su contribución a la sociedad, potenciando su campo de acción y fortaleciendo la implementación de políticas y programas. Se requiere cuestionar el espacio otorgado a la AEJA como un lugar remedial y compensatorio con asignación presupuestaria escasa, agravada por las condiciones del ciclo pandémico que ha impactado con mayor profundidad por la falta de acceso a conexiones y aparatos digitales.</a:t>
            </a:r>
          </a:p>
          <a:p>
            <a:endParaRPr lang="es-CL" sz="22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0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1025D9-56AA-D5E3-78F4-D1C784783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495" r="961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A6D81-B2AE-DF04-92A1-8133F0D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dirty="0" err="1">
                <a:solidFill>
                  <a:srgbClr val="FFFFFF"/>
                </a:solidFill>
              </a:rPr>
              <a:t>Financiamiento</a:t>
            </a:r>
            <a:r>
              <a:rPr lang="en-US" sz="5600" dirty="0">
                <a:solidFill>
                  <a:srgbClr val="FFFFFF"/>
                </a:solidFill>
              </a:rPr>
              <a:t> de la EPJA </a:t>
            </a:r>
            <a:r>
              <a:rPr lang="en-US" sz="5600" dirty="0" err="1">
                <a:solidFill>
                  <a:srgbClr val="FFFFFF"/>
                </a:solidFill>
              </a:rPr>
              <a:t>en</a:t>
            </a:r>
            <a:r>
              <a:rPr lang="en-US" sz="5600" dirty="0">
                <a:solidFill>
                  <a:srgbClr val="FFFFFF"/>
                </a:solidFill>
              </a:rPr>
              <a:t> Chile</a:t>
            </a:r>
          </a:p>
        </p:txBody>
      </p:sp>
    </p:spTree>
    <p:extLst>
      <p:ext uri="{BB962C8B-B14F-4D97-AF65-F5344CB8AC3E}">
        <p14:creationId xmlns:p14="http://schemas.microsoft.com/office/powerpoint/2010/main" val="3386263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A8AA49-A38E-8B69-3BF2-920DC8F9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spcAft>
                <a:spcPts val="800"/>
              </a:spcAft>
            </a:pP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acuerdo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con la Ley General de Educación</a:t>
            </a:r>
            <a:b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 la Educación de Personas Jóvenes y Adultas es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una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modalidad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educativa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dirigida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 los jóvenes y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adultos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que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deseen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iniciar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o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completar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estudios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de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acuerdo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con las bases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curriculares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específicas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que se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determinen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conformidad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esta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ley. Esta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modalidad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tiene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propósito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garantizar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el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cumplimiento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la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obligatoriedad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escolar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prevista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Constitución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y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brindar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posibilidades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educación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 lo largo de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toda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29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vida</a:t>
            </a:r>
            <a: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., 2009, Art. 24).</a:t>
            </a:r>
            <a:b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864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C673EE-431A-9E74-CC0C-2E4E3236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ES" sz="4000">
                <a:solidFill>
                  <a:srgbClr val="FFFFFF"/>
                </a:solidFill>
              </a:rPr>
              <a:t>Características del sistema de financiamiento</a:t>
            </a:r>
            <a:endParaRPr lang="es-CL" sz="4000">
              <a:solidFill>
                <a:srgbClr val="FFFFFF"/>
              </a:solidFill>
            </a:endParaRPr>
          </a:p>
        </p:txBody>
      </p:sp>
      <p:sp>
        <p:nvSpPr>
          <p:cNvPr id="73" name="Marcador de contenido 2">
            <a:extLst>
              <a:ext uri="{FF2B5EF4-FFF2-40B4-BE49-F238E27FC236}">
                <a16:creationId xmlns:a16="http://schemas.microsoft.com/office/drawing/2014/main" id="{643546C7-95EA-1248-8108-9FD7B907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s-CL" sz="2000" dirty="0">
                <a:effectLst/>
                <a:ea typeface="Calibri" panose="020F0502020204030204" pitchFamily="34" charset="0"/>
                <a:cs typeface="Biome" panose="020B0502040204020203" pitchFamily="34" charset="0"/>
              </a:rPr>
              <a:t>La subvención de la EPJA es la más baja de todo el sistema. </a:t>
            </a:r>
          </a:p>
          <a:p>
            <a:r>
              <a:rPr lang="es-CL" sz="2000" dirty="0">
                <a:ea typeface="Calibri" panose="020F0502020204030204" pitchFamily="34" charset="0"/>
                <a:cs typeface="Biome" panose="020B0502040204020203" pitchFamily="34" charset="0"/>
              </a:rPr>
              <a:t>La subvención se calcula </a:t>
            </a:r>
            <a:r>
              <a:rPr lang="es-CL" sz="2000" dirty="0">
                <a:effectLst/>
                <a:ea typeface="Calibri" panose="020F0502020204030204" pitchFamily="34" charset="0"/>
                <a:cs typeface="Biome" panose="020B0502040204020203" pitchFamily="34" charset="0"/>
              </a:rPr>
              <a:t>por asistencia media, debido a las características y condiciones de las y los estudiantes impacta fuertemente en la sustentabilidad de la oferta educativa actuales</a:t>
            </a:r>
          </a:p>
          <a:p>
            <a:pPr>
              <a:spcAft>
                <a:spcPts val="800"/>
              </a:spcAft>
            </a:pPr>
            <a:r>
              <a:rPr lang="es-CL" sz="2000" dirty="0">
                <a:effectLst/>
                <a:ea typeface="Calibri" panose="020F0502020204030204" pitchFamily="34" charset="0"/>
                <a:cs typeface="Biome" panose="020B0502040204020203" pitchFamily="34" charset="0"/>
              </a:rPr>
              <a:t>No tiene Subvención Escolar Preferencial (SEP) a pesar de atender en su gran mayoría a estudiantes de alta vulnerabilidad. </a:t>
            </a:r>
          </a:p>
          <a:p>
            <a:pPr>
              <a:spcAft>
                <a:spcPts val="800"/>
              </a:spcAft>
            </a:pPr>
            <a:r>
              <a:rPr lang="es-CL" sz="2000" dirty="0">
                <a:effectLst/>
                <a:ea typeface="Calibri" panose="020F0502020204030204" pitchFamily="34" charset="0"/>
                <a:cs typeface="Biome" panose="020B0502040204020203" pitchFamily="34" charset="0"/>
              </a:rPr>
              <a:t>Al no estar considerados en la SEP, las diferencias de recursos entre la modalidad EPJA y la modalidad regular de niños y adolescentes, se acentúan. </a:t>
            </a:r>
          </a:p>
          <a:p>
            <a:pPr>
              <a:spcAft>
                <a:spcPts val="800"/>
              </a:spcAft>
            </a:pPr>
            <a:r>
              <a:rPr lang="es-CL" sz="2000" dirty="0">
                <a:effectLst/>
                <a:ea typeface="Calibri" panose="020F0502020204030204" pitchFamily="34" charset="0"/>
                <a:cs typeface="Biome" panose="020B0502040204020203" pitchFamily="34" charset="0"/>
              </a:rPr>
              <a:t>Los establecimientos de EPJA no reciben subvención por reforzamiento educativo, no están insertos en programas de transferencia directa a estudiantes. </a:t>
            </a:r>
          </a:p>
          <a:p>
            <a:endParaRPr lang="es-CL" sz="2000"/>
          </a:p>
        </p:txBody>
      </p:sp>
    </p:spTree>
    <p:extLst>
      <p:ext uri="{BB962C8B-B14F-4D97-AF65-F5344CB8AC3E}">
        <p14:creationId xmlns:p14="http://schemas.microsoft.com/office/powerpoint/2010/main" val="419859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1025D9-56AA-D5E3-78F4-D1C784783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399" r="971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A6D81-B2AE-DF04-92A1-8133F0D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¿Es solo un </a:t>
            </a:r>
            <a:r>
              <a:rPr lang="en-US" dirty="0" err="1">
                <a:solidFill>
                  <a:srgbClr val="FFFFFF"/>
                </a:solidFill>
              </a:rPr>
              <a:t>problema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dirty="0" err="1">
                <a:solidFill>
                  <a:srgbClr val="FFFFFF"/>
                </a:solidFill>
              </a:rPr>
              <a:t>financiamiento</a:t>
            </a:r>
            <a:r>
              <a:rPr lang="en-US" dirty="0">
                <a:solidFill>
                  <a:srgbClr val="FFFFFF"/>
                </a:solidFill>
              </a:rPr>
              <a:t> o es </a:t>
            </a:r>
            <a:r>
              <a:rPr lang="en-US" dirty="0" err="1">
                <a:solidFill>
                  <a:srgbClr val="FFFFFF"/>
                </a:solidFill>
              </a:rPr>
              <a:t>expresión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dirty="0" err="1">
                <a:solidFill>
                  <a:srgbClr val="FFFFFF"/>
                </a:solidFill>
              </a:rPr>
              <a:t>otros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problemas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4850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1025D9-56AA-D5E3-78F4-D1C784783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495" r="961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A6D81-B2AE-DF04-92A1-8133F0D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dirty="0">
                <a:solidFill>
                  <a:srgbClr val="FFFFFF"/>
                </a:solidFill>
              </a:rPr>
              <a:t>¿Es solo un </a:t>
            </a:r>
            <a:r>
              <a:rPr lang="en-US" sz="5600" dirty="0" err="1">
                <a:solidFill>
                  <a:srgbClr val="FFFFFF"/>
                </a:solidFill>
              </a:rPr>
              <a:t>problema</a:t>
            </a:r>
            <a:r>
              <a:rPr lang="en-US" sz="5600" dirty="0">
                <a:solidFill>
                  <a:srgbClr val="FFFFFF"/>
                </a:solidFill>
              </a:rPr>
              <a:t> de </a:t>
            </a:r>
            <a:r>
              <a:rPr lang="en-US" sz="5600" dirty="0" err="1">
                <a:solidFill>
                  <a:srgbClr val="FFFFFF"/>
                </a:solidFill>
              </a:rPr>
              <a:t>financiamiento</a:t>
            </a:r>
            <a:r>
              <a:rPr lang="en-US" sz="5600" dirty="0">
                <a:solidFill>
                  <a:srgbClr val="FFFFFF"/>
                </a:solidFill>
              </a:rPr>
              <a:t> o es </a:t>
            </a:r>
            <a:r>
              <a:rPr lang="en-US" sz="5600" dirty="0" err="1">
                <a:solidFill>
                  <a:srgbClr val="FFFFFF"/>
                </a:solidFill>
              </a:rPr>
              <a:t>expresión</a:t>
            </a:r>
            <a:r>
              <a:rPr lang="en-US" sz="5600" dirty="0">
                <a:solidFill>
                  <a:srgbClr val="FFFFFF"/>
                </a:solidFill>
              </a:rPr>
              <a:t> de </a:t>
            </a:r>
            <a:r>
              <a:rPr lang="en-US" sz="5600" dirty="0" err="1">
                <a:solidFill>
                  <a:srgbClr val="FFFFFF"/>
                </a:solidFill>
              </a:rPr>
              <a:t>otros</a:t>
            </a:r>
            <a:r>
              <a:rPr lang="en-US" sz="5600" dirty="0">
                <a:solidFill>
                  <a:srgbClr val="FFFFFF"/>
                </a:solidFill>
              </a:rPr>
              <a:t> </a:t>
            </a:r>
            <a:r>
              <a:rPr lang="en-US" sz="5600" dirty="0" err="1">
                <a:solidFill>
                  <a:srgbClr val="FFFFFF"/>
                </a:solidFill>
              </a:rPr>
              <a:t>problemas</a:t>
            </a:r>
            <a:r>
              <a:rPr lang="en-US" sz="5600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5573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1BDD83C8-BB45-0E60-A399-1AD2F9083E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706" b="100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12C2365E-7325-3634-A5E5-75712AD07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121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156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1025D9-56AA-D5E3-78F4-D1C784783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495" r="961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A6D81-B2AE-DF04-92A1-8133F0D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dirty="0">
                <a:solidFill>
                  <a:srgbClr val="FFFFFF"/>
                </a:solidFill>
              </a:rPr>
              <a:t>¿El </a:t>
            </a:r>
            <a:r>
              <a:rPr lang="en-US" sz="5600" dirty="0" err="1">
                <a:solidFill>
                  <a:srgbClr val="FFFFFF"/>
                </a:solidFill>
              </a:rPr>
              <a:t>financiamiento</a:t>
            </a:r>
            <a:r>
              <a:rPr lang="en-US" sz="5600" dirty="0">
                <a:solidFill>
                  <a:srgbClr val="FFFFFF"/>
                </a:solidFill>
              </a:rPr>
              <a:t> es solo  </a:t>
            </a:r>
            <a:r>
              <a:rPr lang="en-US" sz="5600" dirty="0" err="1">
                <a:solidFill>
                  <a:srgbClr val="FFFFFF"/>
                </a:solidFill>
              </a:rPr>
              <a:t>presupuesto</a:t>
            </a:r>
            <a:r>
              <a:rPr lang="en-US" sz="5600" dirty="0">
                <a:solidFill>
                  <a:srgbClr val="FFFFFF"/>
                </a:solidFill>
              </a:rPr>
              <a:t> disponible?</a:t>
            </a:r>
          </a:p>
        </p:txBody>
      </p:sp>
    </p:spTree>
    <p:extLst>
      <p:ext uri="{BB962C8B-B14F-4D97-AF65-F5344CB8AC3E}">
        <p14:creationId xmlns:p14="http://schemas.microsoft.com/office/powerpoint/2010/main" val="1826631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12C2365E-7325-3634-A5E5-75712AD07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942174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2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1025D9-56AA-D5E3-78F4-D1C784783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495" r="961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A6D81-B2AE-DF04-92A1-8133F0D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600" dirty="0">
                <a:solidFill>
                  <a:srgbClr val="FFFFFF"/>
                </a:solidFill>
              </a:rPr>
              <a:t>¿</a:t>
            </a:r>
            <a:r>
              <a:rPr lang="en-US" sz="5600" dirty="0" err="1">
                <a:solidFill>
                  <a:srgbClr val="FFFFFF"/>
                </a:solidFill>
              </a:rPr>
              <a:t>Cómo</a:t>
            </a:r>
            <a:r>
              <a:rPr lang="en-US" sz="5600" dirty="0">
                <a:solidFill>
                  <a:srgbClr val="FFFFFF"/>
                </a:solidFill>
              </a:rPr>
              <a:t> pasar de los </a:t>
            </a:r>
            <a:r>
              <a:rPr lang="en-US" sz="5600" dirty="0" err="1">
                <a:solidFill>
                  <a:srgbClr val="FFFFFF"/>
                </a:solidFill>
              </a:rPr>
              <a:t>compromisos</a:t>
            </a:r>
            <a:r>
              <a:rPr lang="en-US" sz="5600" dirty="0">
                <a:solidFill>
                  <a:srgbClr val="FFFFFF"/>
                </a:solidFill>
              </a:rPr>
              <a:t> y </a:t>
            </a:r>
            <a:r>
              <a:rPr lang="en-US" sz="5600" dirty="0" err="1">
                <a:solidFill>
                  <a:srgbClr val="FFFFFF"/>
                </a:solidFill>
              </a:rPr>
              <a:t>recomendaciones</a:t>
            </a:r>
            <a:r>
              <a:rPr lang="en-US" sz="5600" dirty="0">
                <a:solidFill>
                  <a:srgbClr val="FFFFFF"/>
                </a:solidFill>
              </a:rPr>
              <a:t> a la </a:t>
            </a:r>
            <a:r>
              <a:rPr lang="en-US" sz="5600" dirty="0" err="1">
                <a:solidFill>
                  <a:srgbClr val="FFFFFF"/>
                </a:solidFill>
              </a:rPr>
              <a:t>construcción</a:t>
            </a:r>
            <a:r>
              <a:rPr lang="en-US" sz="5600" dirty="0">
                <a:solidFill>
                  <a:srgbClr val="FFFFFF"/>
                </a:solidFill>
              </a:rPr>
              <a:t> de </a:t>
            </a:r>
            <a:r>
              <a:rPr lang="en-US" sz="5600" dirty="0" err="1">
                <a:solidFill>
                  <a:srgbClr val="FFFFFF"/>
                </a:solidFill>
              </a:rPr>
              <a:t>una</a:t>
            </a:r>
            <a:r>
              <a:rPr lang="en-US" sz="5600" dirty="0">
                <a:solidFill>
                  <a:srgbClr val="FFFFFF"/>
                </a:solidFill>
              </a:rPr>
              <a:t> </a:t>
            </a:r>
            <a:r>
              <a:rPr lang="en-US" sz="5600" dirty="0" err="1">
                <a:solidFill>
                  <a:srgbClr val="FFFFFF"/>
                </a:solidFill>
              </a:rPr>
              <a:t>política</a:t>
            </a:r>
            <a:r>
              <a:rPr lang="en-US" sz="5600" dirty="0">
                <a:solidFill>
                  <a:srgbClr val="FFFFFF"/>
                </a:solidFill>
              </a:rPr>
              <a:t> de </a:t>
            </a:r>
            <a:r>
              <a:rPr lang="en-US" sz="5600" dirty="0" err="1">
                <a:solidFill>
                  <a:srgbClr val="FFFFFF"/>
                </a:solidFill>
              </a:rPr>
              <a:t>financiamiento</a:t>
            </a:r>
            <a:r>
              <a:rPr lang="en-US" sz="5600" dirty="0">
                <a:solidFill>
                  <a:srgbClr val="FFFFFF"/>
                </a:solidFill>
              </a:rPr>
              <a:t> para la EPJA?</a:t>
            </a:r>
          </a:p>
        </p:txBody>
      </p:sp>
    </p:spTree>
    <p:extLst>
      <p:ext uri="{BB962C8B-B14F-4D97-AF65-F5344CB8AC3E}">
        <p14:creationId xmlns:p14="http://schemas.microsoft.com/office/powerpoint/2010/main" val="1291239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12C2365E-7325-3634-A5E5-75712AD07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034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27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1025D9-56AA-D5E3-78F4-D1C7847831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9" r="971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3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DA6D81-B2AE-DF04-92A1-8133F0D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24619"/>
            <a:ext cx="5541054" cy="165537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100"/>
              <a:t>Gobernanza compromiso y financiamiento ODS</a:t>
            </a:r>
          </a:p>
        </p:txBody>
      </p:sp>
    </p:spTree>
    <p:extLst>
      <p:ext uri="{BB962C8B-B14F-4D97-AF65-F5344CB8AC3E}">
        <p14:creationId xmlns:p14="http://schemas.microsoft.com/office/powerpoint/2010/main" val="196883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34100BD-773A-4822-A05B-AEB7D41E9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75DEA0-ED57-2F88-108C-11C8AC6E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76633"/>
            <a:ext cx="4614759" cy="5100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cumplimiento del ODS4 requiere combinar condiciones de financiamiento público adecuadas con potentes capacidades de gobierno para lograr traducir esos recursos en </a:t>
            </a:r>
            <a:r>
              <a:rPr lang="es-CL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acciones consistentes y sistémicas</a:t>
            </a:r>
            <a:r>
              <a:rPr lang="es-C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La gobernanza es un eje central que articula los múltiples desafíos presentados en este informe: sin capacidades estatales de gobierno legítimo y democrático de los sistemas educativos, la mayor parte de las políticas educativas resultan inviables o insostenibles</a:t>
            </a:r>
          </a:p>
          <a:p>
            <a:pPr marL="0" lvl="0" indent="0">
              <a:buNone/>
            </a:pPr>
            <a:endParaRPr lang="es-CL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EA2AEA56-4902-4CC1-A43B-1AC27C88C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338" y="2015168"/>
            <a:ext cx="5283866" cy="4210442"/>
          </a:xfrm>
          <a:custGeom>
            <a:avLst/>
            <a:gdLst>
              <a:gd name="connsiteX0" fmla="*/ 839883 w 5283866"/>
              <a:gd name="connsiteY0" fmla="*/ 18 h 4210442"/>
              <a:gd name="connsiteX1" fmla="*/ 875727 w 5283866"/>
              <a:gd name="connsiteY1" fmla="*/ 6050 h 4210442"/>
              <a:gd name="connsiteX2" fmla="*/ 1624617 w 5283866"/>
              <a:gd name="connsiteY2" fmla="*/ 99799 h 4210442"/>
              <a:gd name="connsiteX3" fmla="*/ 2328012 w 5283866"/>
              <a:gd name="connsiteY3" fmla="*/ 148051 h 4210442"/>
              <a:gd name="connsiteX4" fmla="*/ 3177820 w 5283866"/>
              <a:gd name="connsiteY4" fmla="*/ 228566 h 4210442"/>
              <a:gd name="connsiteX5" fmla="*/ 3770646 w 5283866"/>
              <a:gd name="connsiteY5" fmla="*/ 252831 h 4210442"/>
              <a:gd name="connsiteX6" fmla="*/ 3800149 w 5283866"/>
              <a:gd name="connsiteY6" fmla="*/ 251727 h 4210442"/>
              <a:gd name="connsiteX7" fmla="*/ 4102076 w 5283866"/>
              <a:gd name="connsiteY7" fmla="*/ 288400 h 4210442"/>
              <a:gd name="connsiteX8" fmla="*/ 3904377 w 5283866"/>
              <a:gd name="connsiteY8" fmla="*/ 446120 h 4210442"/>
              <a:gd name="connsiteX9" fmla="*/ 4188933 w 5283866"/>
              <a:gd name="connsiteY9" fmla="*/ 520843 h 4210442"/>
              <a:gd name="connsiteX10" fmla="*/ 4465492 w 5283866"/>
              <a:gd name="connsiteY10" fmla="*/ 626449 h 4210442"/>
              <a:gd name="connsiteX11" fmla="*/ 4517606 w 5283866"/>
              <a:gd name="connsiteY11" fmla="*/ 670015 h 4210442"/>
              <a:gd name="connsiteX12" fmla="*/ 4948576 w 5283866"/>
              <a:gd name="connsiteY12" fmla="*/ 954847 h 4210442"/>
              <a:gd name="connsiteX13" fmla="*/ 4866132 w 5283866"/>
              <a:gd name="connsiteY13" fmla="*/ 1015233 h 4210442"/>
              <a:gd name="connsiteX14" fmla="*/ 5019164 w 5283866"/>
              <a:gd name="connsiteY14" fmla="*/ 1087474 h 4210442"/>
              <a:gd name="connsiteX15" fmla="*/ 5053630 w 5283866"/>
              <a:gd name="connsiteY15" fmla="*/ 1117806 h 4210442"/>
              <a:gd name="connsiteX16" fmla="*/ 5024404 w 5283866"/>
              <a:gd name="connsiteY16" fmla="*/ 1154202 h 4210442"/>
              <a:gd name="connsiteX17" fmla="*/ 4960984 w 5283866"/>
              <a:gd name="connsiteY17" fmla="*/ 1179569 h 4210442"/>
              <a:gd name="connsiteX18" fmla="*/ 4876887 w 5283866"/>
              <a:gd name="connsiteY18" fmla="*/ 1243814 h 4210442"/>
              <a:gd name="connsiteX19" fmla="*/ 4880195 w 5283866"/>
              <a:gd name="connsiteY19" fmla="*/ 1293998 h 4210442"/>
              <a:gd name="connsiteX20" fmla="*/ 4930104 w 5283866"/>
              <a:gd name="connsiteY20" fmla="*/ 1384991 h 4210442"/>
              <a:gd name="connsiteX21" fmla="*/ 4855103 w 5283866"/>
              <a:gd name="connsiteY21" fmla="*/ 1480119 h 4210442"/>
              <a:gd name="connsiteX22" fmla="*/ 4816500 w 5283866"/>
              <a:gd name="connsiteY22" fmla="*/ 1508242 h 4210442"/>
              <a:gd name="connsiteX23" fmla="*/ 4890949 w 5283866"/>
              <a:gd name="connsiteY23" fmla="*/ 1517893 h 4210442"/>
              <a:gd name="connsiteX24" fmla="*/ 4916868 w 5283866"/>
              <a:gd name="connsiteY24" fmla="*/ 1557599 h 4210442"/>
              <a:gd name="connsiteX25" fmla="*/ 4928448 w 5283866"/>
              <a:gd name="connsiteY25" fmla="*/ 1577453 h 4210442"/>
              <a:gd name="connsiteX26" fmla="*/ 4998760 w 5283866"/>
              <a:gd name="connsiteY26" fmla="*/ 1701809 h 4210442"/>
              <a:gd name="connsiteX27" fmla="*/ 4986903 w 5283866"/>
              <a:gd name="connsiteY27" fmla="*/ 1736550 h 4210442"/>
              <a:gd name="connsiteX28" fmla="*/ 4869716 w 5283866"/>
              <a:gd name="connsiteY28" fmla="*/ 1904472 h 4210442"/>
              <a:gd name="connsiteX29" fmla="*/ 4994348 w 5283866"/>
              <a:gd name="connsiteY29" fmla="*/ 1951346 h 4210442"/>
              <a:gd name="connsiteX30" fmla="*/ 5001792 w 5283866"/>
              <a:gd name="connsiteY30" fmla="*/ 2030756 h 4210442"/>
              <a:gd name="connsiteX31" fmla="*/ 5065212 w 5283866"/>
              <a:gd name="connsiteY31" fmla="*/ 2119543 h 4210442"/>
              <a:gd name="connsiteX32" fmla="*/ 5204732 w 5283866"/>
              <a:gd name="connsiteY32" fmla="*/ 2244450 h 4210442"/>
              <a:gd name="connsiteX33" fmla="*/ 5283866 w 5283866"/>
              <a:gd name="connsiteY33" fmla="*/ 2328272 h 4210442"/>
              <a:gd name="connsiteX34" fmla="*/ 5147380 w 5283866"/>
              <a:gd name="connsiteY34" fmla="*/ 2350606 h 4210442"/>
              <a:gd name="connsiteX35" fmla="*/ 5126148 w 5283866"/>
              <a:gd name="connsiteY35" fmla="*/ 2363566 h 4210442"/>
              <a:gd name="connsiteX36" fmla="*/ 5142417 w 5283866"/>
              <a:gd name="connsiteY36" fmla="*/ 2407682 h 4210442"/>
              <a:gd name="connsiteX37" fmla="*/ 5164200 w 5283866"/>
              <a:gd name="connsiteY37" fmla="*/ 2451526 h 4210442"/>
              <a:gd name="connsiteX38" fmla="*/ 5149034 w 5283866"/>
              <a:gd name="connsiteY38" fmla="*/ 2485992 h 4210442"/>
              <a:gd name="connsiteX39" fmla="*/ 5042601 w 5283866"/>
              <a:gd name="connsiteY39" fmla="*/ 2635164 h 4210442"/>
              <a:gd name="connsiteX40" fmla="*/ 4955194 w 5283866"/>
              <a:gd name="connsiteY40" fmla="*/ 2694445 h 4210442"/>
              <a:gd name="connsiteX41" fmla="*/ 4756116 w 5283866"/>
              <a:gd name="connsiteY41" fmla="*/ 2963836 h 4210442"/>
              <a:gd name="connsiteX42" fmla="*/ 4693523 w 5283866"/>
              <a:gd name="connsiteY42" fmla="*/ 3051244 h 4210442"/>
              <a:gd name="connsiteX43" fmla="*/ 4739848 w 5283866"/>
              <a:gd name="connsiteY43" fmla="*/ 3082125 h 4210442"/>
              <a:gd name="connsiteX44" fmla="*/ 4651060 w 5283866"/>
              <a:gd name="connsiteY44" fmla="*/ 3173670 h 4210442"/>
              <a:gd name="connsiteX45" fmla="*/ 4546556 w 5283866"/>
              <a:gd name="connsiteY45" fmla="*/ 3275413 h 4210442"/>
              <a:gd name="connsiteX46" fmla="*/ 4519261 w 5283866"/>
              <a:gd name="connsiteY46" fmla="*/ 3302437 h 4210442"/>
              <a:gd name="connsiteX47" fmla="*/ 2364961 w 5283866"/>
              <a:gd name="connsiteY47" fmla="*/ 4209597 h 4210442"/>
              <a:gd name="connsiteX48" fmla="*/ 1796951 w 5283866"/>
              <a:gd name="connsiteY48" fmla="*/ 4075867 h 4210442"/>
              <a:gd name="connsiteX49" fmla="*/ 1572227 w 5283866"/>
              <a:gd name="connsiteY49" fmla="*/ 3971917 h 4210442"/>
              <a:gd name="connsiteX50" fmla="*/ 1284364 w 5283866"/>
              <a:gd name="connsiteY50" fmla="*/ 3805097 h 4210442"/>
              <a:gd name="connsiteX51" fmla="*/ 976645 w 5283866"/>
              <a:gd name="connsiteY51" fmla="*/ 3670815 h 4210442"/>
              <a:gd name="connsiteX52" fmla="*/ 871866 w 5283866"/>
              <a:gd name="connsiteY52" fmla="*/ 3547839 h 4210442"/>
              <a:gd name="connsiteX53" fmla="*/ 835195 w 5283866"/>
              <a:gd name="connsiteY53" fmla="*/ 3513373 h 4210442"/>
              <a:gd name="connsiteX54" fmla="*/ 743375 w 5283866"/>
              <a:gd name="connsiteY54" fmla="*/ 3468427 h 4210442"/>
              <a:gd name="connsiteX55" fmla="*/ 583175 w 5283866"/>
              <a:gd name="connsiteY55" fmla="*/ 3371370 h 4210442"/>
              <a:gd name="connsiteX56" fmla="*/ 641906 w 5283866"/>
              <a:gd name="connsiteY56" fmla="*/ 3349311 h 4210442"/>
              <a:gd name="connsiteX57" fmla="*/ 810930 w 5283866"/>
              <a:gd name="connsiteY57" fmla="*/ 3408042 h 4210442"/>
              <a:gd name="connsiteX58" fmla="*/ 933908 w 5283866"/>
              <a:gd name="connsiteY58" fmla="*/ 3423758 h 4210442"/>
              <a:gd name="connsiteX59" fmla="*/ 760747 w 5283866"/>
              <a:gd name="connsiteY59" fmla="*/ 3321187 h 4210442"/>
              <a:gd name="connsiteX60" fmla="*/ 593101 w 5283866"/>
              <a:gd name="connsiteY60" fmla="*/ 3187731 h 4210442"/>
              <a:gd name="connsiteX61" fmla="*/ 722419 w 5283866"/>
              <a:gd name="connsiteY61" fmla="*/ 3213374 h 4210442"/>
              <a:gd name="connsiteX62" fmla="*/ 727934 w 5283866"/>
              <a:gd name="connsiteY62" fmla="*/ 3195451 h 4210442"/>
              <a:gd name="connsiteX63" fmla="*/ 615987 w 5283866"/>
              <a:gd name="connsiteY63" fmla="*/ 3036630 h 4210442"/>
              <a:gd name="connsiteX64" fmla="*/ 560564 w 5283866"/>
              <a:gd name="connsiteY64" fmla="*/ 2972660 h 4210442"/>
              <a:gd name="connsiteX65" fmla="*/ 311302 w 5283866"/>
              <a:gd name="connsiteY65" fmla="*/ 2779924 h 4210442"/>
              <a:gd name="connsiteX66" fmla="*/ 547882 w 5283866"/>
              <a:gd name="connsiteY66" fmla="*/ 2865952 h 4210442"/>
              <a:gd name="connsiteX67" fmla="*/ 303582 w 5283866"/>
              <a:gd name="connsiteY67" fmla="*/ 2678453 h 4210442"/>
              <a:gd name="connsiteX68" fmla="*/ 185016 w 5283866"/>
              <a:gd name="connsiteY68" fmla="*/ 2609244 h 4210442"/>
              <a:gd name="connsiteX69" fmla="*/ 154963 w 5283866"/>
              <a:gd name="connsiteY69" fmla="*/ 2568435 h 4210442"/>
              <a:gd name="connsiteX70" fmla="*/ 207627 w 5283866"/>
              <a:gd name="connsiteY70" fmla="*/ 2559612 h 4210442"/>
              <a:gd name="connsiteX71" fmla="*/ 369207 w 5283866"/>
              <a:gd name="connsiteY71" fmla="*/ 2575330 h 4210442"/>
              <a:gd name="connsiteX72" fmla="*/ 169852 w 5283866"/>
              <a:gd name="connsiteY72" fmla="*/ 2449319 h 4210442"/>
              <a:gd name="connsiteX73" fmla="*/ 319299 w 5283866"/>
              <a:gd name="connsiteY73" fmla="*/ 2468619 h 4210442"/>
              <a:gd name="connsiteX74" fmla="*/ 362313 w 5283866"/>
              <a:gd name="connsiteY74" fmla="*/ 2418988 h 4210442"/>
              <a:gd name="connsiteX75" fmla="*/ 431798 w 5283866"/>
              <a:gd name="connsiteY75" fmla="*/ 2338750 h 4210442"/>
              <a:gd name="connsiteX76" fmla="*/ 479775 w 5283866"/>
              <a:gd name="connsiteY76" fmla="*/ 2294082 h 4210442"/>
              <a:gd name="connsiteX77" fmla="*/ 499903 w 5283866"/>
              <a:gd name="connsiteY77" fmla="*/ 2153458 h 4210442"/>
              <a:gd name="connsiteX78" fmla="*/ 458544 w 5283866"/>
              <a:gd name="connsiteY78" fmla="*/ 1999599 h 4210442"/>
              <a:gd name="connsiteX79" fmla="*/ 346596 w 5283866"/>
              <a:gd name="connsiteY79" fmla="*/ 1921843 h 4210442"/>
              <a:gd name="connsiteX80" fmla="*/ 378857 w 5283866"/>
              <a:gd name="connsiteY80" fmla="*/ 1834435 h 4210442"/>
              <a:gd name="connsiteX81" fmla="*/ 617091 w 5283866"/>
              <a:gd name="connsiteY81" fmla="*/ 1887376 h 4210442"/>
              <a:gd name="connsiteX82" fmla="*/ 260568 w 5283866"/>
              <a:gd name="connsiteY82" fmla="*/ 1679198 h 4210442"/>
              <a:gd name="connsiteX83" fmla="*/ 320402 w 5283866"/>
              <a:gd name="connsiteY83" fmla="*/ 1668720 h 4210442"/>
              <a:gd name="connsiteX84" fmla="*/ 317920 w 5283866"/>
              <a:gd name="connsiteY84" fmla="*/ 1652452 h 4210442"/>
              <a:gd name="connsiteX85" fmla="*/ 321779 w 5283866"/>
              <a:gd name="connsiteY85" fmla="*/ 1552359 h 4210442"/>
              <a:gd name="connsiteX86" fmla="*/ 331707 w 5283866"/>
              <a:gd name="connsiteY86" fmla="*/ 1506313 h 4210442"/>
              <a:gd name="connsiteX87" fmla="*/ 315990 w 5283866"/>
              <a:gd name="connsiteY87" fmla="*/ 1453371 h 4210442"/>
              <a:gd name="connsiteX88" fmla="*/ 583450 w 5283866"/>
              <a:gd name="connsiteY88" fmla="*/ 1474052 h 4210442"/>
              <a:gd name="connsiteX89" fmla="*/ 699809 w 5283866"/>
              <a:gd name="connsiteY89" fmla="*/ 1461919 h 4210442"/>
              <a:gd name="connsiteX90" fmla="*/ 902750 w 5283866"/>
              <a:gd name="connsiteY90" fmla="*/ 1458612 h 4210442"/>
              <a:gd name="connsiteX91" fmla="*/ 996774 w 5283866"/>
              <a:gd name="connsiteY91" fmla="*/ 1468814 h 4210442"/>
              <a:gd name="connsiteX92" fmla="*/ 1077012 w 5283866"/>
              <a:gd name="connsiteY92" fmla="*/ 1455578 h 4210442"/>
              <a:gd name="connsiteX93" fmla="*/ 1000083 w 5283866"/>
              <a:gd name="connsiteY93" fmla="*/ 1393262 h 4210442"/>
              <a:gd name="connsiteX94" fmla="*/ 891720 w 5283866"/>
              <a:gd name="connsiteY94" fmla="*/ 1394089 h 4210442"/>
              <a:gd name="connsiteX95" fmla="*/ 814515 w 5283866"/>
              <a:gd name="connsiteY95" fmla="*/ 1353557 h 4210442"/>
              <a:gd name="connsiteX96" fmla="*/ 740895 w 5283866"/>
              <a:gd name="connsiteY96" fmla="*/ 1280211 h 4210442"/>
              <a:gd name="connsiteX97" fmla="*/ 481154 w 5283866"/>
              <a:gd name="connsiteY97" fmla="*/ 1163301 h 4210442"/>
              <a:gd name="connsiteX98" fmla="*/ 433728 w 5283866"/>
              <a:gd name="connsiteY98" fmla="*/ 1118909 h 4210442"/>
              <a:gd name="connsiteX99" fmla="*/ 1176276 w 5283866"/>
              <a:gd name="connsiteY99" fmla="*/ 1288484 h 4210442"/>
              <a:gd name="connsiteX100" fmla="*/ 946867 w 5283866"/>
              <a:gd name="connsiteY100" fmla="*/ 1217344 h 4210442"/>
              <a:gd name="connsiteX101" fmla="*/ 1102104 w 5283866"/>
              <a:gd name="connsiteY101" fmla="*/ 1230304 h 4210442"/>
              <a:gd name="connsiteX102" fmla="*/ 1188133 w 5283866"/>
              <a:gd name="connsiteY102" fmla="*/ 1182603 h 4210442"/>
              <a:gd name="connsiteX103" fmla="*/ 1187030 w 5283866"/>
              <a:gd name="connsiteY103" fmla="*/ 1169092 h 4210442"/>
              <a:gd name="connsiteX104" fmla="*/ 1123887 w 5283866"/>
              <a:gd name="connsiteY104" fmla="*/ 1124698 h 4210442"/>
              <a:gd name="connsiteX105" fmla="*/ 1086938 w 5283866"/>
              <a:gd name="connsiteY105" fmla="*/ 1096023 h 4210442"/>
              <a:gd name="connsiteX106" fmla="*/ 985744 w 5283866"/>
              <a:gd name="connsiteY106" fmla="*/ 992622 h 4210442"/>
              <a:gd name="connsiteX107" fmla="*/ 1057987 w 5283866"/>
              <a:gd name="connsiteY107" fmla="*/ 981594 h 4210442"/>
              <a:gd name="connsiteX108" fmla="*/ 1084733 w 5283866"/>
              <a:gd name="connsiteY108" fmla="*/ 960086 h 4210442"/>
              <a:gd name="connsiteX109" fmla="*/ 1064605 w 5283866"/>
              <a:gd name="connsiteY109" fmla="*/ 929756 h 4210442"/>
              <a:gd name="connsiteX110" fmla="*/ 840985 w 5283866"/>
              <a:gd name="connsiteY110" fmla="*/ 836558 h 4210442"/>
              <a:gd name="connsiteX111" fmla="*/ 823615 w 5283866"/>
              <a:gd name="connsiteY111" fmla="*/ 764315 h 4210442"/>
              <a:gd name="connsiteX112" fmla="*/ 865526 w 5283866"/>
              <a:gd name="connsiteY112" fmla="*/ 753562 h 4210442"/>
              <a:gd name="connsiteX113" fmla="*/ 914331 w 5283866"/>
              <a:gd name="connsiteY113" fmla="*/ 758525 h 4210442"/>
              <a:gd name="connsiteX114" fmla="*/ 875452 w 5283866"/>
              <a:gd name="connsiteY114" fmla="*/ 701724 h 4210442"/>
              <a:gd name="connsiteX115" fmla="*/ 717181 w 5283866"/>
              <a:gd name="connsiteY115" fmla="*/ 644371 h 4210442"/>
              <a:gd name="connsiteX116" fmla="*/ 755783 w 5283866"/>
              <a:gd name="connsiteY116" fmla="*/ 591707 h 4210442"/>
              <a:gd name="connsiteX117" fmla="*/ 0 w 5283866"/>
              <a:gd name="connsiteY117" fmla="*/ 352370 h 4210442"/>
              <a:gd name="connsiteX118" fmla="*/ 135937 w 5283866"/>
              <a:gd name="connsiteY118" fmla="*/ 349889 h 4210442"/>
              <a:gd name="connsiteX119" fmla="*/ 421595 w 5283866"/>
              <a:gd name="connsiteY119" fmla="*/ 385458 h 4210442"/>
              <a:gd name="connsiteX120" fmla="*/ 564424 w 5283866"/>
              <a:gd name="connsiteY120" fmla="*/ 379393 h 4210442"/>
              <a:gd name="connsiteX121" fmla="*/ 698432 w 5283866"/>
              <a:gd name="connsiteY121" fmla="*/ 398694 h 4210442"/>
              <a:gd name="connsiteX122" fmla="*/ 815067 w 5283866"/>
              <a:gd name="connsiteY122" fmla="*/ 398694 h 4210442"/>
              <a:gd name="connsiteX123" fmla="*/ 705876 w 5283866"/>
              <a:gd name="connsiteY123" fmla="*/ 370568 h 4210442"/>
              <a:gd name="connsiteX124" fmla="*/ 775360 w 5283866"/>
              <a:gd name="connsiteY124" fmla="*/ 345477 h 4210442"/>
              <a:gd name="connsiteX125" fmla="*/ 787493 w 5283866"/>
              <a:gd name="connsiteY125" fmla="*/ 315146 h 4210442"/>
              <a:gd name="connsiteX126" fmla="*/ 819202 w 5283866"/>
              <a:gd name="connsiteY126" fmla="*/ 291709 h 4210442"/>
              <a:gd name="connsiteX127" fmla="*/ 998705 w 5283866"/>
              <a:gd name="connsiteY127" fmla="*/ 303291 h 4210442"/>
              <a:gd name="connsiteX128" fmla="*/ 880139 w 5283866"/>
              <a:gd name="connsiteY128" fmla="*/ 206783 h 4210442"/>
              <a:gd name="connsiteX129" fmla="*/ 804037 w 5283866"/>
              <a:gd name="connsiteY129" fmla="*/ 190790 h 4210442"/>
              <a:gd name="connsiteX130" fmla="*/ 786666 w 5283866"/>
              <a:gd name="connsiteY130" fmla="*/ 149707 h 4210442"/>
              <a:gd name="connsiteX131" fmla="*/ 821960 w 5283866"/>
              <a:gd name="connsiteY131" fmla="*/ 140884 h 4210442"/>
              <a:gd name="connsiteX132" fmla="*/ 997325 w 5283866"/>
              <a:gd name="connsiteY132" fmla="*/ 174800 h 4210442"/>
              <a:gd name="connsiteX133" fmla="*/ 1026829 w 5283866"/>
              <a:gd name="connsiteY133" fmla="*/ 161287 h 4210442"/>
              <a:gd name="connsiteX134" fmla="*/ 696777 w 5283866"/>
              <a:gd name="connsiteY134" fmla="*/ 73604 h 4210442"/>
              <a:gd name="connsiteX135" fmla="*/ 701741 w 5283866"/>
              <a:gd name="connsiteY135" fmla="*/ 50444 h 4210442"/>
              <a:gd name="connsiteX136" fmla="*/ 992362 w 5283866"/>
              <a:gd name="connsiteY136" fmla="*/ 86289 h 4210442"/>
              <a:gd name="connsiteX137" fmla="*/ 806519 w 5283866"/>
              <a:gd name="connsiteY137" fmla="*/ 18183 h 4210442"/>
              <a:gd name="connsiteX138" fmla="*/ 839883 w 5283866"/>
              <a:gd name="connsiteY138" fmla="*/ 18 h 42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Todas las imágenes">
            <a:extLst>
              <a:ext uri="{FF2B5EF4-FFF2-40B4-BE49-F238E27FC236}">
                <a16:creationId xmlns:a16="http://schemas.microsoft.com/office/drawing/2014/main" id="{5487C140-AF42-09C0-9375-F4E3E1809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5346" y="2766817"/>
            <a:ext cx="2751667" cy="275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791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700</Words>
  <Application>Microsoft Office PowerPoint</Application>
  <PresentationFormat>Panorámica</PresentationFormat>
  <Paragraphs>32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Tema de Office</vt:lpstr>
      <vt:lpstr>Financiamiento de la educación de personas jóvenes y adultas</vt:lpstr>
      <vt:lpstr>¿Es solo un problema de financiamiento o es expresión de otros problemas?</vt:lpstr>
      <vt:lpstr>Presentación de PowerPoint</vt:lpstr>
      <vt:lpstr>¿El financiamiento es solo  presupuesto disponible?</vt:lpstr>
      <vt:lpstr>Presentación de PowerPoint</vt:lpstr>
      <vt:lpstr>¿Cómo pasar de los compromisos y recomendaciones a la construcción de una política de financiamiento para la EPJA?</vt:lpstr>
      <vt:lpstr>Presentación de PowerPoint</vt:lpstr>
      <vt:lpstr>Gobernanza compromiso y financiamiento ODS</vt:lpstr>
      <vt:lpstr>Presentación de PowerPoint</vt:lpstr>
      <vt:lpstr>Balance Objetivos de desarrollo sostenible (2000-2015)</vt:lpstr>
      <vt:lpstr>Financiamiento de la EPJA en Chile</vt:lpstr>
      <vt:lpstr>De acuerdo con la Ley General de Educación  “ la Educación de Personas Jóvenes y Adultas es una modalidad educativa dirigida a los jóvenes y adultos que deseen iniciar o completar estudios, de acuerdo con las bases curriculares específicas que se determinen en conformidad a esta ley. Esta modalidad tiene por propósito garantizar el cumplimiento de la obligatoriedad escolar prevista por la Constitución y brindar posibilidades de educación a lo largo de toda la vida., 2009, Art. 24). </vt:lpstr>
      <vt:lpstr>Características del sistema de financiamiento</vt:lpstr>
      <vt:lpstr>¿Es solo un problema de financiamiento o es expresión de otros problemas?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Eugenia  Letelier Galvez</dc:creator>
  <cp:lastModifiedBy>Maria Eugenia  Letelier Galvez</cp:lastModifiedBy>
  <cp:revision>1</cp:revision>
  <dcterms:created xsi:type="dcterms:W3CDTF">2024-06-25T02:37:36Z</dcterms:created>
  <dcterms:modified xsi:type="dcterms:W3CDTF">2024-06-26T13:52:01Z</dcterms:modified>
</cp:coreProperties>
</file>